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VY_32_INOVACE_13_Český 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Samohlásky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E4696D6-7BA3-44DE-B10F-60D57F9061F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9451EC-3E4B-46D0-848E-95438B86B91E}" type="presOf" srcId="{B651F6E3-6281-48DB-9319-2AEAFDAE7572}" destId="{619D679B-A015-4ECF-8348-D1034C574F40}" srcOrd="0" destOrd="0" presId="urn:microsoft.com/office/officeart/2005/8/layout/target3"/>
    <dgm:cxn modelId="{597AA05A-4AF7-40FD-8B37-CAAD92F04D8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F608E4C-083B-49D4-BD5F-D72E1C055D44}" type="presOf" srcId="{B651F6E3-6281-48DB-9319-2AEAFDAE7572}" destId="{6BB5E863-4638-4E1D-BFDE-399D028AC4ED}" srcOrd="1" destOrd="0" presId="urn:microsoft.com/office/officeart/2005/8/layout/target3"/>
    <dgm:cxn modelId="{5550488C-36AB-41A2-9F65-6BCEBFCF55B7}" type="presOf" srcId="{D1B46980-6531-4606-95E6-44980827E919}" destId="{6140AFEC-043D-4C43-A2F9-D0F5331DF3A3}" srcOrd="0" destOrd="0" presId="urn:microsoft.com/office/officeart/2005/8/layout/target3"/>
    <dgm:cxn modelId="{4160A86C-33BA-4A03-A487-206A9753D716}" type="presOf" srcId="{757F3AB3-0718-4624-B441-E567A8F0AB56}" destId="{333A1088-737F-45CB-B68E-254E46348037}" srcOrd="0" destOrd="0" presId="urn:microsoft.com/office/officeart/2005/8/layout/target3"/>
    <dgm:cxn modelId="{D639ABAE-8CB8-41C1-81D8-9ED85BA75016}" type="presOf" srcId="{D8197B8C-B260-4A16-BDF4-0947B075E274}" destId="{25B08C86-7E15-44DC-BE7F-FFB55DD49D12}" srcOrd="0" destOrd="0" presId="urn:microsoft.com/office/officeart/2005/8/layout/target3"/>
    <dgm:cxn modelId="{24B32971-01D4-4A9C-8A97-1FFAF757758A}" type="presOf" srcId="{4C35D32F-0EAB-4CD7-82EE-45574DC2A586}" destId="{8BEBB6EC-1DAA-4CAC-8A25-BC0FCBD5DBD5}" srcOrd="0" destOrd="0" presId="urn:microsoft.com/office/officeart/2005/8/layout/target3"/>
    <dgm:cxn modelId="{7FCEB091-95C1-41FC-9604-3AB4A913E02F}" type="presOf" srcId="{D1D4F407-5343-4D3F-B5B9-D407B03CAEB4}" destId="{D005CE8C-CC26-4C3E-AC11-E15060ECD759}" srcOrd="0" destOrd="0" presId="urn:microsoft.com/office/officeart/2005/8/layout/target3"/>
    <dgm:cxn modelId="{06A2A0E2-ADB7-4369-B2BF-DA2E27F8FF5A}" type="presOf" srcId="{D1B46980-6531-4606-95E6-44980827E919}" destId="{2BE915AB-18AA-4053-B92C-3BFC9ED204BB}" srcOrd="1" destOrd="0" presId="urn:microsoft.com/office/officeart/2005/8/layout/target3"/>
    <dgm:cxn modelId="{8CD86294-C78B-49B1-A7AE-EA8E31B40E4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797CDFC-B8D2-4A74-9819-1CBD72C0F03E}" type="presParOf" srcId="{333A1088-737F-45CB-B68E-254E46348037}" destId="{F5ABB229-8D3B-4694-996A-96F23CF14429}" srcOrd="0" destOrd="0" presId="urn:microsoft.com/office/officeart/2005/8/layout/target3"/>
    <dgm:cxn modelId="{39DE1128-5967-41D2-B990-DB6D30FECCAE}" type="presParOf" srcId="{333A1088-737F-45CB-B68E-254E46348037}" destId="{F41139FD-01EE-4571-8B17-4FB00FC51163}" srcOrd="1" destOrd="0" presId="urn:microsoft.com/office/officeart/2005/8/layout/target3"/>
    <dgm:cxn modelId="{669A1E51-3DF7-4917-9775-F09C54BD9C0B}" type="presParOf" srcId="{333A1088-737F-45CB-B68E-254E46348037}" destId="{D005CE8C-CC26-4C3E-AC11-E15060ECD759}" srcOrd="2" destOrd="0" presId="urn:microsoft.com/office/officeart/2005/8/layout/target3"/>
    <dgm:cxn modelId="{E30153CA-2C56-4F68-81C4-7EDB2C402A33}" type="presParOf" srcId="{333A1088-737F-45CB-B68E-254E46348037}" destId="{2C702D82-9B77-49B7-9568-BB8EB47C3372}" srcOrd="3" destOrd="0" presId="urn:microsoft.com/office/officeart/2005/8/layout/target3"/>
    <dgm:cxn modelId="{0ACCAC26-D592-4DA1-9EE5-3FAEFF31ABAC}" type="presParOf" srcId="{333A1088-737F-45CB-B68E-254E46348037}" destId="{A52A0455-90FF-4808-ABD0-F02540D31D5A}" srcOrd="4" destOrd="0" presId="urn:microsoft.com/office/officeart/2005/8/layout/target3"/>
    <dgm:cxn modelId="{1EC9A2DE-0070-4435-990F-1D1AD7EB58AB}" type="presParOf" srcId="{333A1088-737F-45CB-B68E-254E46348037}" destId="{6140AFEC-043D-4C43-A2F9-D0F5331DF3A3}" srcOrd="5" destOrd="0" presId="urn:microsoft.com/office/officeart/2005/8/layout/target3"/>
    <dgm:cxn modelId="{6A2E9D12-1FED-46D0-B5F8-A6BF67D4A836}" type="presParOf" srcId="{333A1088-737F-45CB-B68E-254E46348037}" destId="{9358AC05-5D7D-4327-9F80-1AD486AEA664}" srcOrd="6" destOrd="0" presId="urn:microsoft.com/office/officeart/2005/8/layout/target3"/>
    <dgm:cxn modelId="{5AE7D7C6-7744-4D2A-9433-61A8EA17D9C3}" type="presParOf" srcId="{333A1088-737F-45CB-B68E-254E46348037}" destId="{313FC574-E1CD-4FB4-B054-0B805CE0447D}" srcOrd="7" destOrd="0" presId="urn:microsoft.com/office/officeart/2005/8/layout/target3"/>
    <dgm:cxn modelId="{B8FCE76F-C744-4BE7-98B3-E75E47327DC3}" type="presParOf" srcId="{333A1088-737F-45CB-B68E-254E46348037}" destId="{619D679B-A015-4ECF-8348-D1034C574F40}" srcOrd="8" destOrd="0" presId="urn:microsoft.com/office/officeart/2005/8/layout/target3"/>
    <dgm:cxn modelId="{ED12CFF2-F83D-41D4-88B4-9EADFF398856}" type="presParOf" srcId="{333A1088-737F-45CB-B68E-254E46348037}" destId="{322283A8-4A27-4CDA-BAE3-F381106A9174}" srcOrd="9" destOrd="0" presId="urn:microsoft.com/office/officeart/2005/8/layout/target3"/>
    <dgm:cxn modelId="{E30180B1-33A7-48BA-BDD0-1E5E1C1A269C}" type="presParOf" srcId="{333A1088-737F-45CB-B68E-254E46348037}" destId="{FFC9F71D-1B4F-4AD9-A4A6-86ADEFC8AF5C}" srcOrd="10" destOrd="0" presId="urn:microsoft.com/office/officeart/2005/8/layout/target3"/>
    <dgm:cxn modelId="{4AC1A0F7-EAE3-44F6-B576-AF27646DCA28}" type="presParOf" srcId="{333A1088-737F-45CB-B68E-254E46348037}" destId="{25B08C86-7E15-44DC-BE7F-FFB55DD49D12}" srcOrd="11" destOrd="0" presId="urn:microsoft.com/office/officeart/2005/8/layout/target3"/>
    <dgm:cxn modelId="{869B0410-CC93-4EE8-9C5B-CC1F2B7264D0}" type="presParOf" srcId="{333A1088-737F-45CB-B68E-254E46348037}" destId="{76644BE8-9D7C-4C09-B250-3D10AF48CBB7}" srcOrd="12" destOrd="0" presId="urn:microsoft.com/office/officeart/2005/8/layout/target3"/>
    <dgm:cxn modelId="{89C3FD78-A544-468E-A48D-8C785560B9B5}" type="presParOf" srcId="{333A1088-737F-45CB-B68E-254E46348037}" destId="{EE85B701-7295-41C0-BA7A-34D3756A2AE6}" srcOrd="13" destOrd="0" presId="urn:microsoft.com/office/officeart/2005/8/layout/target3"/>
    <dgm:cxn modelId="{575D2DB7-3663-4244-8704-F3D5D0D2D0EE}" type="presParOf" srcId="{333A1088-737F-45CB-B68E-254E46348037}" destId="{8BEBB6EC-1DAA-4CAC-8A25-BC0FCBD5DBD5}" srcOrd="14" destOrd="0" presId="urn:microsoft.com/office/officeart/2005/8/layout/target3"/>
    <dgm:cxn modelId="{2692E4CB-F0C2-42D0-9D90-DEBFCA8E0448}" type="presParOf" srcId="{333A1088-737F-45CB-B68E-254E46348037}" destId="{AED2198E-93D5-4001-81B4-73124B309672}" srcOrd="15" destOrd="0" presId="urn:microsoft.com/office/officeart/2005/8/layout/target3"/>
    <dgm:cxn modelId="{31D82078-C78B-439B-9CB4-1E86CB8EA225}" type="presParOf" srcId="{333A1088-737F-45CB-B68E-254E46348037}" destId="{2BE915AB-18AA-4053-B92C-3BFC9ED204BB}" srcOrd="16" destOrd="0" presId="urn:microsoft.com/office/officeart/2005/8/layout/target3"/>
    <dgm:cxn modelId="{B690C463-2952-4A9A-8AE9-A04008A82903}" type="presParOf" srcId="{333A1088-737F-45CB-B68E-254E46348037}" destId="{6BB5E863-4638-4E1D-BFDE-399D028AC4ED}" srcOrd="17" destOrd="0" presId="urn:microsoft.com/office/officeart/2005/8/layout/target3"/>
    <dgm:cxn modelId="{E696E28E-173C-4757-A4D0-01F51DF902AF}" type="presParOf" srcId="{333A1088-737F-45CB-B68E-254E46348037}" destId="{5A5FFA88-C948-4069-8E93-59FA12366E83}" srcOrd="18" destOrd="0" presId="urn:microsoft.com/office/officeart/2005/8/layout/target3"/>
    <dgm:cxn modelId="{3ECB27A1-5DA6-4C6E-AC70-F1DB6F1DB4D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VY_32_INOVACE_13_Český jazyk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Samohlásky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2BA834-D73A-41A0-AC73-FCD784494ECB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9D6667-940A-498C-99CE-4BC69FD9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774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986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648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272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029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355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339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231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42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294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150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099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473A88-7B78-41E4-ADE7-A86365063A9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1CCB-9BF5-4CCC-B658-143866CAA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629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wmf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jpeg"/><Relationship Id="rId4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29774463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97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pro </a:t>
            </a:r>
            <a:r>
              <a:rPr lang="cs-CZ" dirty="0" smtClean="0"/>
              <a:t>3. a 4.  </a:t>
            </a:r>
            <a:r>
              <a:rPr lang="cs-CZ" dirty="0" smtClean="0"/>
              <a:t>ročník v hodině </a:t>
            </a:r>
            <a:r>
              <a:rPr lang="cs-CZ" dirty="0" err="1" smtClean="0"/>
              <a:t>Čj</a:t>
            </a:r>
            <a:r>
              <a:rPr lang="cs-CZ" dirty="0" smtClean="0"/>
              <a:t> </a:t>
            </a:r>
            <a:r>
              <a:rPr lang="cs-CZ" dirty="0" smtClean="0"/>
              <a:t>v ZŠ praktické. </a:t>
            </a:r>
            <a:r>
              <a:rPr lang="cs-CZ" dirty="0" smtClean="0"/>
              <a:t>Perem na tabuli děti doplňují samohlásky. </a:t>
            </a:r>
            <a:r>
              <a:rPr lang="cs-CZ" smtClean="0"/>
              <a:t>Kontrola společná.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4862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SAMOHLÁSKY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Krátké:     </a:t>
            </a:r>
            <a:r>
              <a:rPr lang="cs-CZ" sz="6000" dirty="0" err="1" smtClean="0">
                <a:solidFill>
                  <a:srgbClr val="00B050"/>
                </a:solidFill>
              </a:rPr>
              <a:t>a,e,i,o,u,y</a:t>
            </a:r>
            <a:endParaRPr lang="cs-CZ" sz="6000" dirty="0" smtClean="0">
              <a:solidFill>
                <a:srgbClr val="00B050"/>
              </a:solidFill>
            </a:endParaRPr>
          </a:p>
          <a:p>
            <a:r>
              <a:rPr lang="cs-CZ" sz="4800" dirty="0" smtClean="0"/>
              <a:t>Dlouhé:   </a:t>
            </a:r>
            <a:r>
              <a:rPr lang="cs-CZ" sz="6000" dirty="0" err="1" smtClean="0">
                <a:solidFill>
                  <a:srgbClr val="00B050"/>
                </a:solidFill>
              </a:rPr>
              <a:t>á,é,í,ó,ú,ů,ý</a:t>
            </a:r>
            <a:endParaRPr lang="cs-CZ" sz="6000" dirty="0" smtClean="0">
              <a:solidFill>
                <a:srgbClr val="00B050"/>
              </a:solidFill>
            </a:endParaRPr>
          </a:p>
          <a:p>
            <a:r>
              <a:rPr lang="cs-CZ" sz="4800" dirty="0" smtClean="0"/>
              <a:t>Dvojhlásky:  </a:t>
            </a:r>
            <a:r>
              <a:rPr lang="cs-CZ" sz="6000" dirty="0" smtClean="0">
                <a:solidFill>
                  <a:srgbClr val="00B050"/>
                </a:solidFill>
              </a:rPr>
              <a:t>au, ou</a:t>
            </a:r>
            <a:endParaRPr lang="cs-CZ" sz="6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454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krátkou samohlásku: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č_s</a:t>
            </a:r>
            <a:r>
              <a:rPr lang="cs-CZ" sz="4400" dirty="0" smtClean="0"/>
              <a:t>                                           </a:t>
            </a:r>
            <a:r>
              <a:rPr lang="cs-CZ" sz="4400" dirty="0" err="1" smtClean="0"/>
              <a:t>m_š</a:t>
            </a:r>
            <a:endParaRPr lang="cs-CZ" sz="4400" dirty="0" smtClean="0"/>
          </a:p>
          <a:p>
            <a:r>
              <a:rPr lang="cs-CZ" sz="4400" dirty="0" err="1" smtClean="0"/>
              <a:t>l_s</a:t>
            </a:r>
            <a:r>
              <a:rPr lang="cs-CZ" sz="4400" dirty="0" smtClean="0"/>
              <a:t>                                             </a:t>
            </a:r>
            <a:r>
              <a:rPr lang="cs-CZ" sz="4400" dirty="0" err="1" smtClean="0"/>
              <a:t>l_sk</a:t>
            </a:r>
            <a:endParaRPr lang="cs-CZ" sz="4400" dirty="0" smtClean="0"/>
          </a:p>
          <a:p>
            <a:r>
              <a:rPr lang="cs-CZ" sz="4400" dirty="0" err="1" smtClean="0"/>
              <a:t>p_s</a:t>
            </a:r>
            <a:r>
              <a:rPr lang="cs-CZ" sz="4400" dirty="0" smtClean="0"/>
              <a:t>                                            </a:t>
            </a:r>
            <a:r>
              <a:rPr lang="cs-CZ" sz="4400" dirty="0" err="1" smtClean="0"/>
              <a:t>sl_n</a:t>
            </a:r>
            <a:endParaRPr lang="cs-CZ" sz="4400" dirty="0" smtClean="0"/>
          </a:p>
          <a:p>
            <a:r>
              <a:rPr lang="cs-CZ" sz="4400" dirty="0" err="1" smtClean="0"/>
              <a:t>k_s</a:t>
            </a:r>
            <a:r>
              <a:rPr lang="cs-CZ" sz="4400" dirty="0" smtClean="0"/>
              <a:t>                                            </a:t>
            </a:r>
            <a:r>
              <a:rPr lang="cs-CZ" sz="4400" dirty="0" err="1" smtClean="0"/>
              <a:t>p_st</a:t>
            </a:r>
            <a:endParaRPr lang="cs-CZ" sz="4400" dirty="0" smtClean="0"/>
          </a:p>
          <a:p>
            <a:r>
              <a:rPr lang="cs-CZ" sz="4400" dirty="0" err="1" smtClean="0"/>
              <a:t>l_st</a:t>
            </a:r>
            <a:r>
              <a:rPr lang="cs-CZ" sz="4400" dirty="0" smtClean="0"/>
              <a:t>                                           </a:t>
            </a:r>
            <a:r>
              <a:rPr lang="cs-CZ" sz="4400" dirty="0" err="1" smtClean="0"/>
              <a:t>n_s</a:t>
            </a:r>
            <a:endParaRPr lang="cs-CZ" sz="4400" dirty="0"/>
          </a:p>
        </p:txBody>
      </p:sp>
      <p:pic>
        <p:nvPicPr>
          <p:cNvPr id="1028" name="Picture 4" descr="C:\Documents and Settings\admin\Local Settings\Temporary Internet Files\Content.IE5\1NZI2EYW\MP90038760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635"/>
          <a:stretch/>
        </p:blipFill>
        <p:spPr bwMode="auto">
          <a:xfrm>
            <a:off x="5526701" y="3573016"/>
            <a:ext cx="1095966" cy="116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dmin\Local Settings\Temporary Internet Files\Content.IE5\WDX39US0\MP9004016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706" y="1346171"/>
            <a:ext cx="1481961" cy="185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Documents and Settings\admin\Local Settings\Temporary Internet Files\Content.IE5\1NZI2EYW\MC9000532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69" y="5068145"/>
            <a:ext cx="1085198" cy="75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admin\Local Settings\Temporary Internet Files\Content.IE5\PR6ENS6X\MP9004075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9546" y="5131222"/>
            <a:ext cx="921160" cy="107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admin\Local Settings\Temporary Internet Files\Content.IE5\JESGPQ5B\MC9004447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3577" y="3144831"/>
            <a:ext cx="991938" cy="128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Documents and Settings\admin\Local Settings\Temporary Internet Files\Content.IE5\B2H21JPP\MC9001227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252" y="3927962"/>
            <a:ext cx="1197618" cy="1053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Documents and Settings\admin\Local Settings\Temporary Internet Files\Content.IE5\4IC258IL\MP90041016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516" y="5307729"/>
            <a:ext cx="1331640" cy="88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Documents and Settings\admin\Local Settings\Temporary Internet Files\Content.IE5\B2H21JPP\MP900430836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44" t="5095" r="6702" b="7447"/>
          <a:stretch/>
        </p:blipFill>
        <p:spPr bwMode="auto">
          <a:xfrm>
            <a:off x="1884455" y="1823548"/>
            <a:ext cx="1662661" cy="173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Documents and Settings\admin\Local Settings\Temporary Internet Files\Content.IE5\4IC258IL\MP90040368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437" y="1505004"/>
            <a:ext cx="1221891" cy="1143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333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dlouhou samohlásku: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4400" dirty="0" err="1" smtClean="0"/>
              <a:t>č_p</a:t>
            </a:r>
            <a:r>
              <a:rPr lang="cs-CZ" sz="4400" dirty="0" smtClean="0"/>
              <a:t>                                           </a:t>
            </a:r>
            <a:r>
              <a:rPr lang="cs-CZ" sz="4400" dirty="0" err="1" smtClean="0"/>
              <a:t>zaj_c</a:t>
            </a:r>
            <a:endParaRPr lang="cs-CZ" sz="4400" dirty="0" smtClean="0"/>
          </a:p>
          <a:p>
            <a:r>
              <a:rPr lang="cs-CZ" sz="4400" dirty="0" err="1" smtClean="0"/>
              <a:t>d_m</a:t>
            </a:r>
            <a:r>
              <a:rPr lang="cs-CZ" sz="4400" dirty="0" smtClean="0"/>
              <a:t>                                         </a:t>
            </a:r>
            <a:r>
              <a:rPr lang="cs-CZ" sz="4400" dirty="0" err="1" smtClean="0"/>
              <a:t>mot_l</a:t>
            </a:r>
            <a:endParaRPr lang="cs-CZ" sz="4400" dirty="0" smtClean="0"/>
          </a:p>
          <a:p>
            <a:r>
              <a:rPr lang="cs-CZ" sz="4400" dirty="0" err="1" smtClean="0"/>
              <a:t>m_č</a:t>
            </a:r>
            <a:r>
              <a:rPr lang="cs-CZ" sz="4400" dirty="0" smtClean="0"/>
              <a:t>                                          </a:t>
            </a:r>
            <a:r>
              <a:rPr lang="cs-CZ" sz="4400" dirty="0" err="1" smtClean="0"/>
              <a:t>d_rek</a:t>
            </a:r>
            <a:endParaRPr lang="cs-CZ" sz="4400" dirty="0" smtClean="0"/>
          </a:p>
          <a:p>
            <a:r>
              <a:rPr lang="cs-CZ" sz="4400" dirty="0" err="1" smtClean="0"/>
              <a:t>pol_vka</a:t>
            </a:r>
            <a:r>
              <a:rPr lang="cs-CZ" sz="4400" dirty="0" smtClean="0"/>
              <a:t>                                    </a:t>
            </a:r>
            <a:r>
              <a:rPr lang="cs-CZ" sz="4400" dirty="0" err="1" smtClean="0"/>
              <a:t>bal_nek</a:t>
            </a:r>
            <a:endParaRPr lang="cs-CZ" sz="4400" dirty="0" smtClean="0"/>
          </a:p>
          <a:p>
            <a:r>
              <a:rPr lang="cs-CZ" sz="4400" dirty="0" err="1"/>
              <a:t>k</a:t>
            </a:r>
            <a:r>
              <a:rPr lang="cs-CZ" sz="4400" dirty="0" err="1" smtClean="0"/>
              <a:t>_ň</a:t>
            </a:r>
            <a:r>
              <a:rPr lang="cs-CZ" sz="4400" dirty="0" smtClean="0"/>
              <a:t> </a:t>
            </a:r>
          </a:p>
          <a:p>
            <a:r>
              <a:rPr lang="cs-CZ" sz="4400" dirty="0" err="1"/>
              <a:t>v</a:t>
            </a:r>
            <a:r>
              <a:rPr lang="cs-CZ" sz="4400" dirty="0" err="1" smtClean="0"/>
              <a:t>_r</a:t>
            </a:r>
            <a:endParaRPr lang="cs-CZ" dirty="0"/>
          </a:p>
        </p:txBody>
      </p:sp>
      <p:pic>
        <p:nvPicPr>
          <p:cNvPr id="2051" name="Picture 3" descr="C:\Documents and Settings\admin\Local Settings\Temporary Internet Files\Content.IE5\B2H21JPP\MM9002363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699" y="1179028"/>
            <a:ext cx="1814314" cy="96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203" y="1597225"/>
            <a:ext cx="1354543" cy="1355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920" y="3122032"/>
            <a:ext cx="881288" cy="725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admin\Local Settings\Temporary Internet Files\Content.IE5\4IC258IL\MP90043849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75168"/>
            <a:ext cx="1455016" cy="92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admin\Local Settings\Temporary Internet Files\Content.IE5\8PODLNKV\MP9004318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8" y="4653136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admin\Local Settings\Temporary Internet Files\Content.IE5\B2H21JPP\MP9004072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684" y="5350416"/>
            <a:ext cx="1505880" cy="100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admin\Local Settings\Temporary Internet Files\Content.IE5\IU30V5K8\MC9003323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559" y="4211516"/>
            <a:ext cx="1354543" cy="94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admin\Local Settings\Temporary Internet Files\Content.IE5\8PODLNKV\MP90044486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0479" y="5503540"/>
            <a:ext cx="1233738" cy="952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admin\Local Settings\Temporary Internet Files\Content.IE5\IU30V5K8\MP90038483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681" y="3484643"/>
            <a:ext cx="1228007" cy="107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Documents and Settings\admin\Local Settings\Temporary Internet Files\Content.IE5\B2H21JPP\MP90043109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767" y="3512007"/>
            <a:ext cx="113110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61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– čti slova: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č</a:t>
            </a:r>
            <a:r>
              <a:rPr lang="cs-CZ" dirty="0" smtClean="0"/>
              <a:t>as</a:t>
            </a:r>
          </a:p>
          <a:p>
            <a:r>
              <a:rPr lang="cs-CZ" dirty="0"/>
              <a:t>l</a:t>
            </a:r>
            <a:r>
              <a:rPr lang="cs-CZ" dirty="0" smtClean="0"/>
              <a:t>es</a:t>
            </a:r>
          </a:p>
          <a:p>
            <a:r>
              <a:rPr lang="cs-CZ" dirty="0"/>
              <a:t>m</a:t>
            </a:r>
            <a:r>
              <a:rPr lang="cs-CZ" dirty="0" smtClean="0"/>
              <a:t>yš</a:t>
            </a:r>
          </a:p>
          <a:p>
            <a:r>
              <a:rPr lang="cs-CZ" dirty="0"/>
              <a:t>p</a:t>
            </a:r>
            <a:r>
              <a:rPr lang="cs-CZ" dirty="0" smtClean="0"/>
              <a:t>ast</a:t>
            </a:r>
          </a:p>
          <a:p>
            <a:r>
              <a:rPr lang="cs-CZ" dirty="0"/>
              <a:t>l</a:t>
            </a:r>
            <a:r>
              <a:rPr lang="cs-CZ" dirty="0" smtClean="0"/>
              <a:t>usk</a:t>
            </a:r>
          </a:p>
          <a:p>
            <a:r>
              <a:rPr lang="cs-CZ" dirty="0"/>
              <a:t>l</a:t>
            </a:r>
            <a:r>
              <a:rPr lang="cs-CZ" dirty="0" smtClean="0"/>
              <a:t>es</a:t>
            </a:r>
          </a:p>
          <a:p>
            <a:r>
              <a:rPr lang="cs-CZ" dirty="0"/>
              <a:t>k</a:t>
            </a:r>
            <a:r>
              <a:rPr lang="cs-CZ" dirty="0" smtClean="0"/>
              <a:t>os</a:t>
            </a:r>
          </a:p>
          <a:p>
            <a:r>
              <a:rPr lang="cs-CZ" dirty="0"/>
              <a:t>n</a:t>
            </a:r>
            <a:r>
              <a:rPr lang="cs-CZ" dirty="0" smtClean="0"/>
              <a:t>os</a:t>
            </a:r>
          </a:p>
          <a:p>
            <a:r>
              <a:rPr lang="cs-CZ" dirty="0"/>
              <a:t>p</a:t>
            </a:r>
            <a:r>
              <a:rPr lang="cs-CZ" dirty="0" smtClean="0"/>
              <a:t>es</a:t>
            </a:r>
          </a:p>
          <a:p>
            <a:r>
              <a:rPr lang="cs-CZ" dirty="0" smtClean="0"/>
              <a:t>slon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č</a:t>
            </a:r>
            <a:r>
              <a:rPr lang="cs-CZ" dirty="0" smtClean="0"/>
              <a:t>áp</a:t>
            </a:r>
          </a:p>
          <a:p>
            <a:r>
              <a:rPr lang="cs-CZ" dirty="0"/>
              <a:t>m</a:t>
            </a:r>
            <a:r>
              <a:rPr lang="cs-CZ" dirty="0" smtClean="0"/>
              <a:t>íč</a:t>
            </a:r>
          </a:p>
          <a:p>
            <a:r>
              <a:rPr lang="cs-CZ" dirty="0"/>
              <a:t>b</a:t>
            </a:r>
            <a:r>
              <a:rPr lang="cs-CZ" dirty="0" smtClean="0"/>
              <a:t>alónek</a:t>
            </a:r>
          </a:p>
          <a:p>
            <a:r>
              <a:rPr lang="cs-CZ" dirty="0"/>
              <a:t>d</a:t>
            </a:r>
            <a:r>
              <a:rPr lang="cs-CZ" dirty="0" smtClean="0"/>
              <a:t>ům</a:t>
            </a:r>
          </a:p>
          <a:p>
            <a:r>
              <a:rPr lang="cs-CZ" dirty="0"/>
              <a:t>z</a:t>
            </a:r>
            <a:r>
              <a:rPr lang="cs-CZ" dirty="0" smtClean="0"/>
              <a:t>ajíc</a:t>
            </a:r>
          </a:p>
          <a:p>
            <a:r>
              <a:rPr lang="cs-CZ" dirty="0"/>
              <a:t>d</a:t>
            </a:r>
            <a:r>
              <a:rPr lang="cs-CZ" dirty="0" smtClean="0"/>
              <a:t>árek</a:t>
            </a:r>
          </a:p>
          <a:p>
            <a:r>
              <a:rPr lang="cs-CZ" dirty="0"/>
              <a:t>k</a:t>
            </a:r>
            <a:r>
              <a:rPr lang="cs-CZ" dirty="0" smtClean="0"/>
              <a:t>ůň</a:t>
            </a:r>
          </a:p>
          <a:p>
            <a:r>
              <a:rPr lang="cs-CZ" dirty="0"/>
              <a:t>v</a:t>
            </a:r>
            <a:r>
              <a:rPr lang="cs-CZ" dirty="0" smtClean="0"/>
              <a:t>ýr</a:t>
            </a:r>
          </a:p>
          <a:p>
            <a:r>
              <a:rPr lang="cs-CZ" dirty="0"/>
              <a:t>p</a:t>
            </a:r>
            <a:r>
              <a:rPr lang="cs-CZ" dirty="0" smtClean="0"/>
              <a:t>olévka</a:t>
            </a:r>
          </a:p>
          <a:p>
            <a:r>
              <a:rPr lang="cs-CZ" dirty="0" smtClean="0"/>
              <a:t>motýl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77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dvojhlásku    </a:t>
            </a:r>
            <a:r>
              <a:rPr lang="cs-CZ" dirty="0" smtClean="0">
                <a:solidFill>
                  <a:srgbClr val="FF0000"/>
                </a:solidFill>
              </a:rPr>
              <a:t>au</a:t>
            </a:r>
            <a:r>
              <a:rPr lang="cs-CZ" dirty="0" smtClean="0"/>
              <a:t>  nebo  </a:t>
            </a:r>
            <a:r>
              <a:rPr lang="cs-CZ" dirty="0" smtClean="0">
                <a:solidFill>
                  <a:srgbClr val="FF0000"/>
                </a:solidFill>
              </a:rPr>
              <a:t>ou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/>
              <a:t>k</a:t>
            </a:r>
            <a:r>
              <a:rPr lang="cs-CZ" sz="4000" dirty="0" smtClean="0"/>
              <a:t>__</a:t>
            </a:r>
            <a:r>
              <a:rPr lang="cs-CZ" sz="4000" dirty="0" err="1" smtClean="0"/>
              <a:t>le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__to </a:t>
            </a:r>
          </a:p>
          <a:p>
            <a:pPr marL="0" indent="0">
              <a:buNone/>
            </a:pPr>
            <a:r>
              <a:rPr lang="cs-CZ" sz="4000" dirty="0" smtClean="0"/>
              <a:t>l__</a:t>
            </a:r>
            <a:r>
              <a:rPr lang="cs-CZ" sz="4000" dirty="0" err="1" smtClean="0"/>
              <a:t>ka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 smtClean="0"/>
              <a:t>__</a:t>
            </a:r>
            <a:r>
              <a:rPr lang="cs-CZ" sz="4000" dirty="0" err="1" smtClean="0"/>
              <a:t>tobus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 smtClean="0"/>
              <a:t>h__</a:t>
            </a:r>
            <a:r>
              <a:rPr lang="cs-CZ" sz="4000" dirty="0" err="1" smtClean="0"/>
              <a:t>sle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</a:t>
            </a:r>
            <a:r>
              <a:rPr lang="cs-CZ" sz="4000" dirty="0" err="1"/>
              <a:t>k</a:t>
            </a:r>
            <a:r>
              <a:rPr lang="cs-CZ" sz="4000" dirty="0" err="1" smtClean="0"/>
              <a:t>oh</a:t>
            </a:r>
            <a:r>
              <a:rPr lang="cs-CZ" sz="4000" dirty="0" smtClean="0"/>
              <a:t>__t</a:t>
            </a:r>
          </a:p>
          <a:p>
            <a:pPr marL="0" indent="0">
              <a:buNone/>
            </a:pPr>
            <a:r>
              <a:rPr lang="cs-CZ" sz="4000" dirty="0" err="1"/>
              <a:t>m</a:t>
            </a:r>
            <a:r>
              <a:rPr lang="cs-CZ" sz="4000" dirty="0" err="1" smtClean="0"/>
              <a:t>__cha</a:t>
            </a: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Documents and Settings\admin\Local Settings\Temporary Internet Files\Content.IE5\B2H21JPP\MC9004370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776" y="2736722"/>
            <a:ext cx="1145282" cy="114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142" y="1513389"/>
            <a:ext cx="1488743" cy="934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\Local Settings\Temporary Internet Files\Content.IE5\4IC258IL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140968"/>
            <a:ext cx="1994023" cy="151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admin\Local Settings\Temporary Internet Files\Content.IE5\8PODLNKV\MP9003827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181" y="5163492"/>
            <a:ext cx="1990666" cy="142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admin\Local Settings\Temporary Internet Files\Content.IE5\IU30V5K8\MC900441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060" y="1591363"/>
            <a:ext cx="18224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admin\Local Settings\Temporary Internet Files\Content.IE5\4IC258IL\MP90043331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284" y="4878104"/>
            <a:ext cx="2616341" cy="1737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admin\Local Settings\Temporary Internet Files\Content.IE5\IU30V5K8\MC9001973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410" y="1870631"/>
            <a:ext cx="1091381" cy="866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251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2844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154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SAMOHLÁSKY</vt:lpstr>
      <vt:lpstr>Doplň krátkou samohlásku:</vt:lpstr>
      <vt:lpstr>Doplň dlouhou samohlásku:</vt:lpstr>
      <vt:lpstr>Kontrola – čti slova:</vt:lpstr>
      <vt:lpstr>Doplň dvojhlásku    au  nebo  ou: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SAMOHLÁSKY</dc:title>
  <dc:creator>...</dc:creator>
  <cp:lastModifiedBy>pc</cp:lastModifiedBy>
  <cp:revision>11</cp:revision>
  <dcterms:created xsi:type="dcterms:W3CDTF">2012-10-06T18:44:55Z</dcterms:created>
  <dcterms:modified xsi:type="dcterms:W3CDTF">2012-10-17T12:48:57Z</dcterms:modified>
</cp:coreProperties>
</file>