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9" r:id="rId2"/>
    <p:sldId id="260" r:id="rId3"/>
    <p:sldId id="256" r:id="rId4"/>
    <p:sldId id="258" r:id="rId5"/>
    <p:sldId id="257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9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VY_32_INOVACE_14_Český 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Abeceda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1451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AB6503-82FD-451C-BFFC-1457C72F237A}" type="presOf" srcId="{757F3AB3-0718-4624-B441-E567A8F0AB56}" destId="{333A1088-737F-45CB-B68E-254E46348037}" srcOrd="0" destOrd="0" presId="urn:microsoft.com/office/officeart/2005/8/layout/target3"/>
    <dgm:cxn modelId="{0A099808-6620-4497-A663-474C86EE9121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61FEF65-F1F8-4955-9B0B-EB3B7BB35F86}" type="presOf" srcId="{D8197B8C-B260-4A16-BDF4-0947B075E274}" destId="{5A5FFA88-C948-4069-8E93-59FA12366E83}" srcOrd="1" destOrd="0" presId="urn:microsoft.com/office/officeart/2005/8/layout/target3"/>
    <dgm:cxn modelId="{453F9DF3-0F2A-45A8-8A3C-966A52F3B4B0}" type="presOf" srcId="{D8197B8C-B260-4A16-BDF4-0947B075E274}" destId="{25B08C86-7E15-44DC-BE7F-FFB55DD49D12}" srcOrd="0" destOrd="0" presId="urn:microsoft.com/office/officeart/2005/8/layout/target3"/>
    <dgm:cxn modelId="{C0A3697C-CCF8-4B99-9A08-B0C6294F13F9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2D939B2-CE06-4691-A841-E5D191D76B79}" type="presOf" srcId="{4C35D32F-0EAB-4CD7-82EE-45574DC2A586}" destId="{8BEBB6EC-1DAA-4CAC-8A25-BC0FCBD5DBD5}" srcOrd="0" destOrd="0" presId="urn:microsoft.com/office/officeart/2005/8/layout/target3"/>
    <dgm:cxn modelId="{E7EE5333-5B50-4CCB-8F73-B0F680A9EA03}" type="presOf" srcId="{4C35D32F-0EAB-4CD7-82EE-45574DC2A586}" destId="{890E4F0B-2866-4A3F-A3C7-2A14B1797930}" srcOrd="1" destOrd="0" presId="urn:microsoft.com/office/officeart/2005/8/layout/target3"/>
    <dgm:cxn modelId="{627BA7B2-F552-4CDF-BD57-7A8FE516BDF8}" type="presOf" srcId="{D1D4F407-5343-4D3F-B5B9-D407B03CAEB4}" destId="{D005CE8C-CC26-4C3E-AC11-E15060ECD759}" srcOrd="0" destOrd="0" presId="urn:microsoft.com/office/officeart/2005/8/layout/target3"/>
    <dgm:cxn modelId="{75E15394-AF67-4CFE-8F6F-A92E6E6ECAC9}" type="presOf" srcId="{B651F6E3-6281-48DB-9319-2AEAFDAE7572}" destId="{6BB5E863-4638-4E1D-BFDE-399D028AC4ED}" srcOrd="1" destOrd="0" presId="urn:microsoft.com/office/officeart/2005/8/layout/target3"/>
    <dgm:cxn modelId="{F134E512-6896-4806-80F3-58548CA8D888}" type="presOf" srcId="{D1B46980-6531-4606-95E6-44980827E919}" destId="{6140AFEC-043D-4C43-A2F9-D0F5331DF3A3}" srcOrd="0" destOrd="0" presId="urn:microsoft.com/office/officeart/2005/8/layout/target3"/>
    <dgm:cxn modelId="{3D7C19CD-4911-4922-B5BC-FE658DD3ABF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3D7AD34-2D9F-47DD-8D0C-976B0FA91653}" type="presParOf" srcId="{333A1088-737F-45CB-B68E-254E46348037}" destId="{F5ABB229-8D3B-4694-996A-96F23CF14429}" srcOrd="0" destOrd="0" presId="urn:microsoft.com/office/officeart/2005/8/layout/target3"/>
    <dgm:cxn modelId="{734719D5-C169-4FF3-B985-01F3030AAAF5}" type="presParOf" srcId="{333A1088-737F-45CB-B68E-254E46348037}" destId="{F41139FD-01EE-4571-8B17-4FB00FC51163}" srcOrd="1" destOrd="0" presId="urn:microsoft.com/office/officeart/2005/8/layout/target3"/>
    <dgm:cxn modelId="{3EE4119F-17E7-4159-91FA-3D36C5DD2C33}" type="presParOf" srcId="{333A1088-737F-45CB-B68E-254E46348037}" destId="{D005CE8C-CC26-4C3E-AC11-E15060ECD759}" srcOrd="2" destOrd="0" presId="urn:microsoft.com/office/officeart/2005/8/layout/target3"/>
    <dgm:cxn modelId="{4A4D17BD-AE69-4F03-9420-0C863268B01F}" type="presParOf" srcId="{333A1088-737F-45CB-B68E-254E46348037}" destId="{2C702D82-9B77-49B7-9568-BB8EB47C3372}" srcOrd="3" destOrd="0" presId="urn:microsoft.com/office/officeart/2005/8/layout/target3"/>
    <dgm:cxn modelId="{862855F2-6F3C-4325-91AD-556CB8F4F0C9}" type="presParOf" srcId="{333A1088-737F-45CB-B68E-254E46348037}" destId="{A52A0455-90FF-4808-ABD0-F02540D31D5A}" srcOrd="4" destOrd="0" presId="urn:microsoft.com/office/officeart/2005/8/layout/target3"/>
    <dgm:cxn modelId="{4DA15D4E-FA07-4B43-8DCF-B67A2EFD7AB0}" type="presParOf" srcId="{333A1088-737F-45CB-B68E-254E46348037}" destId="{6140AFEC-043D-4C43-A2F9-D0F5331DF3A3}" srcOrd="5" destOrd="0" presId="urn:microsoft.com/office/officeart/2005/8/layout/target3"/>
    <dgm:cxn modelId="{FDA70427-2BB6-49E0-A304-38822C82BA45}" type="presParOf" srcId="{333A1088-737F-45CB-B68E-254E46348037}" destId="{9358AC05-5D7D-4327-9F80-1AD486AEA664}" srcOrd="6" destOrd="0" presId="urn:microsoft.com/office/officeart/2005/8/layout/target3"/>
    <dgm:cxn modelId="{BA097581-BEF1-448B-B4E3-5F15BCF71F30}" type="presParOf" srcId="{333A1088-737F-45CB-B68E-254E46348037}" destId="{313FC574-E1CD-4FB4-B054-0B805CE0447D}" srcOrd="7" destOrd="0" presId="urn:microsoft.com/office/officeart/2005/8/layout/target3"/>
    <dgm:cxn modelId="{558602C6-332F-4644-94FB-68F8ABB01A94}" type="presParOf" srcId="{333A1088-737F-45CB-B68E-254E46348037}" destId="{619D679B-A015-4ECF-8348-D1034C574F40}" srcOrd="8" destOrd="0" presId="urn:microsoft.com/office/officeart/2005/8/layout/target3"/>
    <dgm:cxn modelId="{B69987E2-3F49-4AD9-A9D5-071D692AC676}" type="presParOf" srcId="{333A1088-737F-45CB-B68E-254E46348037}" destId="{322283A8-4A27-4CDA-BAE3-F381106A9174}" srcOrd="9" destOrd="0" presId="urn:microsoft.com/office/officeart/2005/8/layout/target3"/>
    <dgm:cxn modelId="{0AA8112A-B28E-45EA-8D36-15760C26B438}" type="presParOf" srcId="{333A1088-737F-45CB-B68E-254E46348037}" destId="{FFC9F71D-1B4F-4AD9-A4A6-86ADEFC8AF5C}" srcOrd="10" destOrd="0" presId="urn:microsoft.com/office/officeart/2005/8/layout/target3"/>
    <dgm:cxn modelId="{83F4BFD8-B9F3-4D2D-B3DB-BC88942D4B5D}" type="presParOf" srcId="{333A1088-737F-45CB-B68E-254E46348037}" destId="{25B08C86-7E15-44DC-BE7F-FFB55DD49D12}" srcOrd="11" destOrd="0" presId="urn:microsoft.com/office/officeart/2005/8/layout/target3"/>
    <dgm:cxn modelId="{C3DE06B0-7F27-43B7-98FB-11E6BE3873EF}" type="presParOf" srcId="{333A1088-737F-45CB-B68E-254E46348037}" destId="{76644BE8-9D7C-4C09-B250-3D10AF48CBB7}" srcOrd="12" destOrd="0" presId="urn:microsoft.com/office/officeart/2005/8/layout/target3"/>
    <dgm:cxn modelId="{B2D4AD27-A749-44AA-A672-8626FA6F7B9A}" type="presParOf" srcId="{333A1088-737F-45CB-B68E-254E46348037}" destId="{EE85B701-7295-41C0-BA7A-34D3756A2AE6}" srcOrd="13" destOrd="0" presId="urn:microsoft.com/office/officeart/2005/8/layout/target3"/>
    <dgm:cxn modelId="{2A559940-0518-4141-9AE2-28D12D4EDE2E}" type="presParOf" srcId="{333A1088-737F-45CB-B68E-254E46348037}" destId="{8BEBB6EC-1DAA-4CAC-8A25-BC0FCBD5DBD5}" srcOrd="14" destOrd="0" presId="urn:microsoft.com/office/officeart/2005/8/layout/target3"/>
    <dgm:cxn modelId="{7430F174-07BD-4A80-A3B9-F2B57B0A117A}" type="presParOf" srcId="{333A1088-737F-45CB-B68E-254E46348037}" destId="{AED2198E-93D5-4001-81B4-73124B309672}" srcOrd="15" destOrd="0" presId="urn:microsoft.com/office/officeart/2005/8/layout/target3"/>
    <dgm:cxn modelId="{8C0348C7-D189-42F4-BEC2-E1565FB6569A}" type="presParOf" srcId="{333A1088-737F-45CB-B68E-254E46348037}" destId="{2BE915AB-18AA-4053-B92C-3BFC9ED204BB}" srcOrd="16" destOrd="0" presId="urn:microsoft.com/office/officeart/2005/8/layout/target3"/>
    <dgm:cxn modelId="{8220ADF8-3315-431D-AF54-7F0B569605F2}" type="presParOf" srcId="{333A1088-737F-45CB-B68E-254E46348037}" destId="{6BB5E863-4638-4E1D-BFDE-399D028AC4ED}" srcOrd="17" destOrd="0" presId="urn:microsoft.com/office/officeart/2005/8/layout/target3"/>
    <dgm:cxn modelId="{7D802C0F-9ADB-4E40-9A23-E2FC2FF952B4}" type="presParOf" srcId="{333A1088-737F-45CB-B68E-254E46348037}" destId="{5A5FFA88-C948-4069-8E93-59FA12366E83}" srcOrd="18" destOrd="0" presId="urn:microsoft.com/office/officeart/2005/8/layout/target3"/>
    <dgm:cxn modelId="{B9589E47-1D26-457A-9B63-4A7D90E4D51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VY_32_INOVACE_14_Český jazyk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Abeceda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731ACD-9336-49AD-8D26-32F18EED2DCB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3B3377-7A9B-4204-9D12-1DBD0D75EB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1689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EA6E28-CD89-4AA5-B759-5F915E3093D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6698F3-1C02-4823-B081-E4AA524FC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985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384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890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176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95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312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400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796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775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1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130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1F04-D1F9-4883-AB2C-714DA8B169BB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407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81F04-D1F9-4883-AB2C-714DA8B169BB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EBDB2-8E88-422E-A2B5-3E5C3BD354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2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47499755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78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pro 4. ročník v hodině </a:t>
            </a:r>
            <a:r>
              <a:rPr lang="cs-CZ" dirty="0" err="1" smtClean="0"/>
              <a:t>Čj</a:t>
            </a:r>
            <a:r>
              <a:rPr lang="cs-CZ" dirty="0" smtClean="0"/>
              <a:t> </a:t>
            </a:r>
            <a:r>
              <a:rPr lang="cs-CZ" dirty="0" smtClean="0"/>
              <a:t>v ZŠ praktické. </a:t>
            </a:r>
            <a:r>
              <a:rPr lang="cs-CZ" dirty="0" smtClean="0"/>
              <a:t>V 3. a 4. snímku děti doplňují perem na tabuli. Podle snímku 5 zapisují do sešitu /po </a:t>
            </a:r>
            <a:r>
              <a:rPr lang="cs-CZ" smtClean="0"/>
              <a:t>ústním procvičení/.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90079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ABECEDA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 B  C  Č  D  Ď  E  F  G  H  CH  I  J  K  L  M  N</a:t>
            </a:r>
          </a:p>
          <a:p>
            <a:pPr marL="0" indent="0">
              <a:buNone/>
            </a:pPr>
            <a:r>
              <a:rPr lang="cs-CZ" dirty="0" smtClean="0"/>
              <a:t>        O  P  R  Ř  S  Š  T  Ť  U  V   W  X  Y  Z  Ž</a:t>
            </a:r>
          </a:p>
          <a:p>
            <a:pPr marL="0" indent="0">
              <a:buNone/>
            </a:pPr>
            <a:r>
              <a:rPr lang="cs-CZ" dirty="0" smtClean="0"/>
              <a:t>   Napiš první písmenko slov podle obrázků: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8PODLNKV\MC900088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73016"/>
            <a:ext cx="1159001" cy="63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4IC258IL\MC90043690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305" y="3667674"/>
            <a:ext cx="668102" cy="668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4IC258IL\MC9002325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3042" y="3501517"/>
            <a:ext cx="1258766" cy="952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B2H21JPP\MC9004109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837" y="3453878"/>
            <a:ext cx="882187" cy="855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dmin\Local Settings\Temporary Internet Files\Content.IE5\B2H21JPP\MP900405250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33" r="33490"/>
          <a:stretch/>
        </p:blipFill>
        <p:spPr bwMode="auto">
          <a:xfrm>
            <a:off x="7128979" y="3310796"/>
            <a:ext cx="1026880" cy="127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67223" y="508518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1647156" y="509433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2733739" y="509873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3815977" y="509873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4861824" y="509873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6012160" y="509873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7128978" y="509873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pic>
        <p:nvPicPr>
          <p:cNvPr id="2" name="Picture 2" descr="C:\Documents and Settings\admin\Local Settings\Temporary Internet Files\Content.IE5\IU30V5K8\MC9002325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9642" y="3475696"/>
            <a:ext cx="1265142" cy="95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Documents and Settings\admin\Local Settings\Temporary Internet Files\Content.IE5\8PODLNKV\MP90040927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4082" y="3402377"/>
            <a:ext cx="1150556" cy="1150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200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Doplň písmenka před a za:</a:t>
            </a:r>
            <a:br>
              <a:rPr lang="cs-CZ" dirty="0" smtClean="0"/>
            </a:br>
            <a:r>
              <a:rPr lang="cs-CZ" sz="3200" dirty="0" err="1" smtClean="0"/>
              <a:t>abcčdďefghchijklmnopqrřsštťuvwxyzž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__  B __                  __ F __                __ O __</a:t>
            </a:r>
          </a:p>
          <a:p>
            <a:pPr marL="0" indent="0">
              <a:buNone/>
            </a:pPr>
            <a:r>
              <a:rPr lang="cs-CZ" dirty="0" smtClean="0"/>
              <a:t>   __ K __                   __ M __              __ R __</a:t>
            </a:r>
          </a:p>
          <a:p>
            <a:pPr marL="0" indent="0">
              <a:buNone/>
            </a:pPr>
            <a:r>
              <a:rPr lang="cs-CZ" dirty="0" smtClean="0"/>
              <a:t>   __ Z __                   __ J __                 __ H __</a:t>
            </a:r>
          </a:p>
          <a:p>
            <a:pPr marL="0" indent="0">
              <a:buNone/>
            </a:pPr>
            <a:r>
              <a:rPr lang="cs-CZ" dirty="0" smtClean="0"/>
              <a:t>   A __ __                   O __ __               S __ __</a:t>
            </a:r>
          </a:p>
          <a:p>
            <a:pPr marL="0" indent="0">
              <a:buNone/>
            </a:pPr>
            <a:r>
              <a:rPr lang="cs-CZ" dirty="0" smtClean="0"/>
              <a:t>   U __ __                   L  __ __               Y __ __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__ __ Ř                    __ __ D                __ __ C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2325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Seřaď pohádkové postavičky podle abecedy:</a:t>
            </a:r>
            <a:endParaRPr lang="cs-CZ" dirty="0"/>
          </a:p>
        </p:txBody>
      </p:sp>
      <p:pic>
        <p:nvPicPr>
          <p:cNvPr id="2051" name="Picture 3" descr="C:\Documents and Settings\admin\Local Settings\Temporary Internet Files\Content.IE5\B2H21JPP\MC900415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81211"/>
            <a:ext cx="2409799" cy="23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IU30V5K8\MC9004156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803744"/>
            <a:ext cx="2115403" cy="2726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admin\Local Settings\Temporary Internet Files\Content.IE5\B2H21JPP\MC9001973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243" y="4339798"/>
            <a:ext cx="2671918" cy="230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347294" y="981412"/>
            <a:ext cx="1677051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A</a:t>
            </a:r>
            <a:r>
              <a:rPr lang="cs-CZ" sz="2400" dirty="0" smtClean="0"/>
              <a:t>rabela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6504442" y="2876582"/>
            <a:ext cx="1677051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Cipísek</a:t>
            </a:r>
            <a:endParaRPr lang="cs-CZ" sz="2400" dirty="0"/>
          </a:p>
        </p:txBody>
      </p:sp>
      <p:sp>
        <p:nvSpPr>
          <p:cNvPr id="10" name="Ovál 9"/>
          <p:cNvSpPr/>
          <p:nvPr/>
        </p:nvSpPr>
        <p:spPr>
          <a:xfrm>
            <a:off x="4681735" y="3025428"/>
            <a:ext cx="1677051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čert</a:t>
            </a:r>
            <a:endParaRPr lang="cs-CZ" sz="2400" dirty="0"/>
          </a:p>
        </p:txBody>
      </p:sp>
      <p:sp>
        <p:nvSpPr>
          <p:cNvPr id="11" name="Ovál 10"/>
          <p:cNvSpPr/>
          <p:nvPr/>
        </p:nvSpPr>
        <p:spPr>
          <a:xfrm>
            <a:off x="2403248" y="2182228"/>
            <a:ext cx="227295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Zlatovláska</a:t>
            </a:r>
            <a:endParaRPr lang="cs-CZ" sz="2400" dirty="0"/>
          </a:p>
        </p:txBody>
      </p:sp>
      <p:sp>
        <p:nvSpPr>
          <p:cNvPr id="12" name="Ovál 11"/>
          <p:cNvSpPr/>
          <p:nvPr/>
        </p:nvSpPr>
        <p:spPr>
          <a:xfrm>
            <a:off x="347294" y="1988490"/>
            <a:ext cx="1677051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ž</a:t>
            </a:r>
            <a:r>
              <a:rPr lang="cs-CZ" sz="2400" dirty="0" smtClean="0"/>
              <a:t>abí  princ</a:t>
            </a:r>
            <a:endParaRPr lang="cs-CZ" sz="2400" dirty="0"/>
          </a:p>
        </p:txBody>
      </p:sp>
      <p:sp>
        <p:nvSpPr>
          <p:cNvPr id="13" name="Ovál 12"/>
          <p:cNvSpPr/>
          <p:nvPr/>
        </p:nvSpPr>
        <p:spPr>
          <a:xfrm>
            <a:off x="7382275" y="765495"/>
            <a:ext cx="1677051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Popelka</a:t>
            </a:r>
            <a:endParaRPr lang="cs-CZ" sz="2400" dirty="0"/>
          </a:p>
        </p:txBody>
      </p:sp>
      <p:sp>
        <p:nvSpPr>
          <p:cNvPr id="14" name="Ovál 13"/>
          <p:cNvSpPr/>
          <p:nvPr/>
        </p:nvSpPr>
        <p:spPr>
          <a:xfrm>
            <a:off x="2087200" y="1220153"/>
            <a:ext cx="1677051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trpaslík</a:t>
            </a:r>
            <a:endParaRPr lang="cs-CZ" sz="2400" dirty="0"/>
          </a:p>
        </p:txBody>
      </p:sp>
      <p:sp>
        <p:nvSpPr>
          <p:cNvPr id="15" name="Ovál 14"/>
          <p:cNvSpPr/>
          <p:nvPr/>
        </p:nvSpPr>
        <p:spPr>
          <a:xfrm>
            <a:off x="4796376" y="1861592"/>
            <a:ext cx="181584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ježibaba</a:t>
            </a:r>
            <a:endParaRPr lang="cs-CZ" sz="2400" dirty="0"/>
          </a:p>
        </p:txBody>
      </p:sp>
      <p:sp>
        <p:nvSpPr>
          <p:cNvPr id="16" name="Ovál 15"/>
          <p:cNvSpPr/>
          <p:nvPr/>
        </p:nvSpPr>
        <p:spPr>
          <a:xfrm>
            <a:off x="7036420" y="1861592"/>
            <a:ext cx="1677051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d</a:t>
            </a:r>
            <a:r>
              <a:rPr lang="cs-CZ" sz="2400" dirty="0" smtClean="0"/>
              <a:t>rak</a:t>
            </a:r>
            <a:endParaRPr lang="cs-CZ" sz="2400" dirty="0"/>
          </a:p>
        </p:txBody>
      </p:sp>
      <p:sp>
        <p:nvSpPr>
          <p:cNvPr id="17" name="Ovál 16"/>
          <p:cNvSpPr/>
          <p:nvPr/>
        </p:nvSpPr>
        <p:spPr>
          <a:xfrm>
            <a:off x="2153834" y="3245245"/>
            <a:ext cx="2372817" cy="9908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čarodějnice</a:t>
            </a:r>
            <a:endParaRPr lang="cs-CZ" sz="2400" dirty="0"/>
          </a:p>
        </p:txBody>
      </p:sp>
      <p:sp>
        <p:nvSpPr>
          <p:cNvPr id="18" name="Ovál 17"/>
          <p:cNvSpPr/>
          <p:nvPr/>
        </p:nvSpPr>
        <p:spPr>
          <a:xfrm>
            <a:off x="5580693" y="936117"/>
            <a:ext cx="1677051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Bajaja</a:t>
            </a:r>
            <a:endParaRPr lang="cs-CZ" sz="2400" dirty="0"/>
          </a:p>
        </p:txBody>
      </p:sp>
      <p:sp>
        <p:nvSpPr>
          <p:cNvPr id="19" name="Ovál 18"/>
          <p:cNvSpPr/>
          <p:nvPr/>
        </p:nvSpPr>
        <p:spPr>
          <a:xfrm>
            <a:off x="204766" y="2948976"/>
            <a:ext cx="1962105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Sněhurka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574953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5786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195</Words>
  <Application>Microsoft Office PowerPoint</Application>
  <PresentationFormat>Předvádění na obrazovce (4:3)</PresentationFormat>
  <Paragraphs>35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ABECEDA</vt:lpstr>
      <vt:lpstr>   Doplň písmenka před a za: abcčdďefghchijklmnopqrřsštťuvwxyzž   D</vt:lpstr>
      <vt:lpstr>Seřaď pohádkové postavičky podle abecedy: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...</dc:creator>
  <cp:lastModifiedBy>pc</cp:lastModifiedBy>
  <cp:revision>12</cp:revision>
  <dcterms:created xsi:type="dcterms:W3CDTF">2012-10-12T14:00:25Z</dcterms:created>
  <dcterms:modified xsi:type="dcterms:W3CDTF">2012-10-15T07:30:03Z</dcterms:modified>
</cp:coreProperties>
</file>