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VY_32_INOVACE_19_Český </a:t>
          </a:r>
          <a:r>
            <a:rPr lang="cs-CZ" sz="2000" baseline="0" dirty="0" smtClean="0"/>
            <a:t>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Druhy vět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E6DB4C-36CC-49EC-8DDE-59ACA1C09FD3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E24528-47E9-4401-A91F-35D5F60A55D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5FFC382-1EF8-4613-A992-71FF6C7A6AF0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8C25911-BBF9-47B4-A388-549C2E0484BF}" type="presOf" srcId="{4C35D32F-0EAB-4CD7-82EE-45574DC2A586}" destId="{8BEBB6EC-1DAA-4CAC-8A25-BC0FCBD5DBD5}" srcOrd="0" destOrd="0" presId="urn:microsoft.com/office/officeart/2005/8/layout/target3"/>
    <dgm:cxn modelId="{CE0EC16E-D375-43B8-84A2-FD669404C4A2}" type="presOf" srcId="{4C35D32F-0EAB-4CD7-82EE-45574DC2A586}" destId="{890E4F0B-2866-4A3F-A3C7-2A14B1797930}" srcOrd="1" destOrd="0" presId="urn:microsoft.com/office/officeart/2005/8/layout/target3"/>
    <dgm:cxn modelId="{FE766E50-B4B9-41CC-8054-341502CE0B78}" type="presOf" srcId="{D1B46980-6531-4606-95E6-44980827E919}" destId="{6140AFEC-043D-4C43-A2F9-D0F5331DF3A3}" srcOrd="0" destOrd="0" presId="urn:microsoft.com/office/officeart/2005/8/layout/target3"/>
    <dgm:cxn modelId="{004036A0-664A-4EF4-8821-A8BDA986BBA1}" type="presOf" srcId="{B651F6E3-6281-48DB-9319-2AEAFDAE7572}" destId="{619D679B-A015-4ECF-8348-D1034C574F40}" srcOrd="0" destOrd="0" presId="urn:microsoft.com/office/officeart/2005/8/layout/target3"/>
    <dgm:cxn modelId="{178EBB28-30D5-411C-83AB-98326B011FE9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39D900A-0232-4264-9656-C24DE7DFF1CA}" type="presOf" srcId="{D8197B8C-B260-4A16-BDF4-0947B075E274}" destId="{25B08C86-7E15-44DC-BE7F-FFB55DD49D12}" srcOrd="0" destOrd="0" presId="urn:microsoft.com/office/officeart/2005/8/layout/target3"/>
    <dgm:cxn modelId="{BD3507FD-FC12-4B75-9155-1B535D57F353}" type="presOf" srcId="{757F3AB3-0718-4624-B441-E567A8F0AB56}" destId="{333A1088-737F-45CB-B68E-254E46348037}" srcOrd="0" destOrd="0" presId="urn:microsoft.com/office/officeart/2005/8/layout/target3"/>
    <dgm:cxn modelId="{E61350A3-B960-49A4-B005-330709B6B7E7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18DC5AC-FC66-4907-98F4-84D76900CBE6}" type="presParOf" srcId="{333A1088-737F-45CB-B68E-254E46348037}" destId="{F5ABB229-8D3B-4694-996A-96F23CF14429}" srcOrd="0" destOrd="0" presId="urn:microsoft.com/office/officeart/2005/8/layout/target3"/>
    <dgm:cxn modelId="{73CB1FAA-4305-4AA6-BAD9-D5D47BEF8325}" type="presParOf" srcId="{333A1088-737F-45CB-B68E-254E46348037}" destId="{F41139FD-01EE-4571-8B17-4FB00FC51163}" srcOrd="1" destOrd="0" presId="urn:microsoft.com/office/officeart/2005/8/layout/target3"/>
    <dgm:cxn modelId="{4502013B-F7F7-4CA6-8FCB-C3B71FAFDC81}" type="presParOf" srcId="{333A1088-737F-45CB-B68E-254E46348037}" destId="{D005CE8C-CC26-4C3E-AC11-E15060ECD759}" srcOrd="2" destOrd="0" presId="urn:microsoft.com/office/officeart/2005/8/layout/target3"/>
    <dgm:cxn modelId="{9FC3CE60-C79A-4E37-A74D-F6FEB30D2E97}" type="presParOf" srcId="{333A1088-737F-45CB-B68E-254E46348037}" destId="{2C702D82-9B77-49B7-9568-BB8EB47C3372}" srcOrd="3" destOrd="0" presId="urn:microsoft.com/office/officeart/2005/8/layout/target3"/>
    <dgm:cxn modelId="{801CCE6B-FC50-43B9-924F-8633CA48E28D}" type="presParOf" srcId="{333A1088-737F-45CB-B68E-254E46348037}" destId="{A52A0455-90FF-4808-ABD0-F02540D31D5A}" srcOrd="4" destOrd="0" presId="urn:microsoft.com/office/officeart/2005/8/layout/target3"/>
    <dgm:cxn modelId="{1DB0D875-6771-42C0-87D1-89AB47C00331}" type="presParOf" srcId="{333A1088-737F-45CB-B68E-254E46348037}" destId="{6140AFEC-043D-4C43-A2F9-D0F5331DF3A3}" srcOrd="5" destOrd="0" presId="urn:microsoft.com/office/officeart/2005/8/layout/target3"/>
    <dgm:cxn modelId="{AD6603E7-6079-4B1F-8714-065FEDECFF61}" type="presParOf" srcId="{333A1088-737F-45CB-B68E-254E46348037}" destId="{9358AC05-5D7D-4327-9F80-1AD486AEA664}" srcOrd="6" destOrd="0" presId="urn:microsoft.com/office/officeart/2005/8/layout/target3"/>
    <dgm:cxn modelId="{A947AB1B-C4FC-4101-AD1A-F1824DE079CE}" type="presParOf" srcId="{333A1088-737F-45CB-B68E-254E46348037}" destId="{313FC574-E1CD-4FB4-B054-0B805CE0447D}" srcOrd="7" destOrd="0" presId="urn:microsoft.com/office/officeart/2005/8/layout/target3"/>
    <dgm:cxn modelId="{101AAE59-148A-44D4-BD0B-4CDD2155D3E5}" type="presParOf" srcId="{333A1088-737F-45CB-B68E-254E46348037}" destId="{619D679B-A015-4ECF-8348-D1034C574F40}" srcOrd="8" destOrd="0" presId="urn:microsoft.com/office/officeart/2005/8/layout/target3"/>
    <dgm:cxn modelId="{D7879FFC-8EBE-4D15-9EB1-B15123AE9DE6}" type="presParOf" srcId="{333A1088-737F-45CB-B68E-254E46348037}" destId="{322283A8-4A27-4CDA-BAE3-F381106A9174}" srcOrd="9" destOrd="0" presId="urn:microsoft.com/office/officeart/2005/8/layout/target3"/>
    <dgm:cxn modelId="{8EDA95FF-CF1C-4149-9814-52293B0A5B6C}" type="presParOf" srcId="{333A1088-737F-45CB-B68E-254E46348037}" destId="{FFC9F71D-1B4F-4AD9-A4A6-86ADEFC8AF5C}" srcOrd="10" destOrd="0" presId="urn:microsoft.com/office/officeart/2005/8/layout/target3"/>
    <dgm:cxn modelId="{43DCF640-A923-47E4-8C13-F665866B5E97}" type="presParOf" srcId="{333A1088-737F-45CB-B68E-254E46348037}" destId="{25B08C86-7E15-44DC-BE7F-FFB55DD49D12}" srcOrd="11" destOrd="0" presId="urn:microsoft.com/office/officeart/2005/8/layout/target3"/>
    <dgm:cxn modelId="{0D892DFA-C024-4DC1-B3AD-253DD6814970}" type="presParOf" srcId="{333A1088-737F-45CB-B68E-254E46348037}" destId="{76644BE8-9D7C-4C09-B250-3D10AF48CBB7}" srcOrd="12" destOrd="0" presId="urn:microsoft.com/office/officeart/2005/8/layout/target3"/>
    <dgm:cxn modelId="{A8CF54AE-A06B-422A-80B6-C3BDBF134B5A}" type="presParOf" srcId="{333A1088-737F-45CB-B68E-254E46348037}" destId="{EE85B701-7295-41C0-BA7A-34D3756A2AE6}" srcOrd="13" destOrd="0" presId="urn:microsoft.com/office/officeart/2005/8/layout/target3"/>
    <dgm:cxn modelId="{95BE5852-BBAE-4B73-9C19-F807E0A67312}" type="presParOf" srcId="{333A1088-737F-45CB-B68E-254E46348037}" destId="{8BEBB6EC-1DAA-4CAC-8A25-BC0FCBD5DBD5}" srcOrd="14" destOrd="0" presId="urn:microsoft.com/office/officeart/2005/8/layout/target3"/>
    <dgm:cxn modelId="{C9757CFA-9CE3-43D9-AB41-EC132DEF4AE2}" type="presParOf" srcId="{333A1088-737F-45CB-B68E-254E46348037}" destId="{AED2198E-93D5-4001-81B4-73124B309672}" srcOrd="15" destOrd="0" presId="urn:microsoft.com/office/officeart/2005/8/layout/target3"/>
    <dgm:cxn modelId="{684770FB-C4BA-4B54-9676-0AC4A17711F9}" type="presParOf" srcId="{333A1088-737F-45CB-B68E-254E46348037}" destId="{2BE915AB-18AA-4053-B92C-3BFC9ED204BB}" srcOrd="16" destOrd="0" presId="urn:microsoft.com/office/officeart/2005/8/layout/target3"/>
    <dgm:cxn modelId="{A426FAC6-98D4-4738-9B49-455B8A9E648F}" type="presParOf" srcId="{333A1088-737F-45CB-B68E-254E46348037}" destId="{6BB5E863-4638-4E1D-BFDE-399D028AC4ED}" srcOrd="17" destOrd="0" presId="urn:microsoft.com/office/officeart/2005/8/layout/target3"/>
    <dgm:cxn modelId="{DBB89620-A6A3-4C29-8DE6-4B4B7550A672}" type="presParOf" srcId="{333A1088-737F-45CB-B68E-254E46348037}" destId="{5A5FFA88-C948-4069-8E93-59FA12366E83}" srcOrd="18" destOrd="0" presId="urn:microsoft.com/office/officeart/2005/8/layout/target3"/>
    <dgm:cxn modelId="{A334E63D-A206-491A-83D0-BFB654735DE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VY_32_INOVACE_19_Český </a:t>
          </a:r>
          <a:r>
            <a:rPr lang="cs-CZ" sz="2000" kern="1200" baseline="0" dirty="0" smtClean="0"/>
            <a:t>jazyk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Druhy vět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E1E57-2EC3-4B25-BCFD-34E5FDE44CC3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536E1-5E99-4167-989F-09ED7E80C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127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073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73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483AD549-8EC9-4F39-813E-608EA9230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65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F6A841-7EC1-411C-A186-00583815B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391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B2AEA9-B5D9-49E0-8731-3E58D8985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72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F195EB-C01E-4831-B558-37248B854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327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B1CAA4-71C4-4CB6-9AE1-BD446C86B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736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509605-8AD9-47C5-91BA-6F5A285303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64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C7D3B7-B541-49E6-89DF-B5C7A5CF3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867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97DA0A-416D-4CBD-90F9-4C28937CE8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591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7F073-95AC-4CE7-9E15-F5B41BD28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121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C2B43-D541-4F34-8433-ADF3C3A09D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154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B5B6A4-C1C3-4225-9D51-B3F0D7D85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139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A2BABC89-FE43-4B50-943B-E224075F0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69855500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10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pro 4. ročník ZŠ Praktické  v hodině Čj. Procvičování nového učiva. Kontrola okamžitá – snímek č. 7 – po označení správného druhu věty ostatní písmena zmizí.</a:t>
            </a:r>
          </a:p>
        </p:txBody>
      </p:sp>
    </p:spTree>
    <p:extLst>
      <p:ext uri="{BB962C8B-B14F-4D97-AF65-F5344CB8AC3E}">
        <p14:creationId xmlns:p14="http://schemas.microsoft.com/office/powerpoint/2010/main" val="233385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476250"/>
            <a:ext cx="7772400" cy="1728788"/>
          </a:xfrm>
        </p:spPr>
        <p:txBody>
          <a:bodyPr/>
          <a:lstStyle/>
          <a:p>
            <a:pPr eaLnBrk="1" hangingPunct="1"/>
            <a:r>
              <a:rPr lang="cs-CZ" smtClean="0"/>
              <a:t>Věty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3937000"/>
          </a:xfrm>
        </p:spPr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cs-CZ" sz="2800" b="1" u="sng" smtClean="0">
                <a:solidFill>
                  <a:schemeClr val="accent2"/>
                </a:solidFill>
              </a:rPr>
              <a:t>Oznamovací</a:t>
            </a:r>
            <a:r>
              <a:rPr lang="cs-CZ" sz="2800" smtClean="0"/>
              <a:t> -  říká /oznamuje/ nám něco nového, končí tečkou .</a:t>
            </a:r>
          </a:p>
          <a:p>
            <a:pPr marL="609600" indent="-609600" eaLnBrk="1" hangingPunct="1">
              <a:buFontTx/>
              <a:buAutoNum type="arabicPeriod"/>
            </a:pPr>
            <a:endParaRPr lang="cs-CZ" sz="2800" smtClean="0"/>
          </a:p>
          <a:p>
            <a:pPr marL="609600" indent="-609600" eaLnBrk="1" hangingPunct="1"/>
            <a:r>
              <a:rPr lang="cs-CZ" sz="2800" b="1" u="sng" smtClean="0">
                <a:solidFill>
                  <a:schemeClr val="accent2"/>
                </a:solidFill>
              </a:rPr>
              <a:t>2.Tázací</a:t>
            </a:r>
            <a:r>
              <a:rPr lang="cs-CZ" sz="2800" smtClean="0"/>
              <a:t> – na něco se ptá, končí otazníkem ?</a:t>
            </a:r>
          </a:p>
          <a:p>
            <a:pPr marL="609600" indent="-609600" eaLnBrk="1" hangingPunct="1"/>
            <a:endParaRPr lang="cs-CZ" sz="2800" smtClean="0"/>
          </a:p>
          <a:p>
            <a:pPr marL="609600" indent="-609600" eaLnBrk="1" hangingPunct="1"/>
            <a:r>
              <a:rPr lang="cs-CZ" sz="2800" b="1" u="sng" smtClean="0">
                <a:solidFill>
                  <a:schemeClr val="accent2"/>
                </a:solidFill>
              </a:rPr>
              <a:t>3. Rozkazovací</a:t>
            </a:r>
            <a:r>
              <a:rPr lang="cs-CZ" sz="2800" smtClean="0"/>
              <a:t>– něco nám přikazuje /rozkazuje/, končí  tečkou nebo vykřičníkem . 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Věty oznamovací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2743200"/>
            <a:ext cx="7772400" cy="4114800"/>
          </a:xfrm>
        </p:spPr>
        <p:txBody>
          <a:bodyPr/>
          <a:lstStyle/>
          <a:p>
            <a:pPr eaLnBrk="1" hangingPunct="1"/>
            <a:r>
              <a:rPr lang="cs-CZ" smtClean="0"/>
              <a:t>V září začíná škola.</a:t>
            </a:r>
          </a:p>
          <a:p>
            <a:pPr eaLnBrk="1" hangingPunct="1"/>
            <a:r>
              <a:rPr lang="cs-CZ" smtClean="0"/>
              <a:t>Emil má pejska Alíka.</a:t>
            </a:r>
          </a:p>
          <a:p>
            <a:pPr eaLnBrk="1" hangingPunct="1"/>
            <a:r>
              <a:rPr lang="cs-CZ" smtClean="0"/>
              <a:t>K obědu máme řízek a kaši.</a:t>
            </a:r>
          </a:p>
          <a:p>
            <a:pPr eaLnBrk="1" hangingPunct="1"/>
            <a:r>
              <a:rPr lang="cs-CZ" smtClean="0"/>
              <a:t>Dnes je sobota.</a:t>
            </a:r>
          </a:p>
          <a:p>
            <a:pPr eaLnBrk="1" hangingPunct="1"/>
            <a:r>
              <a:rPr lang="cs-CZ" smtClean="0"/>
              <a:t>V tašce mám penál.</a:t>
            </a:r>
          </a:p>
          <a:p>
            <a:pPr eaLnBrk="1" hangingPunct="1"/>
            <a:r>
              <a:rPr lang="cs-CZ" smtClean="0"/>
              <a:t>Rok má čtyři roční doby.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5124" name="Picture 4" descr="MP900405026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188913"/>
            <a:ext cx="2519362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 descr="MP900405026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260350"/>
            <a:ext cx="2519362" cy="370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Věty tázací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bude dnes k obědu?</a:t>
            </a:r>
          </a:p>
          <a:p>
            <a:pPr eaLnBrk="1" hangingPunct="1"/>
            <a:r>
              <a:rPr lang="cs-CZ" smtClean="0"/>
              <a:t>Kdy začíná škola?</a:t>
            </a:r>
          </a:p>
          <a:p>
            <a:pPr eaLnBrk="1" hangingPunct="1"/>
            <a:r>
              <a:rPr lang="cs-CZ" smtClean="0"/>
              <a:t>Jak se jmenuješ?       </a:t>
            </a:r>
            <a:r>
              <a:rPr lang="cs-CZ" sz="4800" smtClean="0">
                <a:solidFill>
                  <a:schemeClr val="hlink"/>
                </a:solidFill>
              </a:rPr>
              <a:t>????????</a:t>
            </a:r>
            <a:endParaRPr lang="cs-CZ" smtClean="0"/>
          </a:p>
          <a:p>
            <a:pPr eaLnBrk="1" hangingPunct="1"/>
            <a:r>
              <a:rPr lang="cs-CZ" smtClean="0"/>
              <a:t>Jaký je dnes den?</a:t>
            </a:r>
          </a:p>
          <a:p>
            <a:pPr eaLnBrk="1" hangingPunct="1"/>
            <a:r>
              <a:rPr lang="cs-CZ" smtClean="0"/>
              <a:t>Kdo je Tvůj nejlepší kamarád?</a:t>
            </a:r>
          </a:p>
          <a:p>
            <a:pPr eaLnBrk="1" hangingPunct="1"/>
            <a:r>
              <a:rPr lang="cs-CZ" smtClean="0"/>
              <a:t>Proč nemáš sešit?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Věty rozkazovací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Podej mi pero.</a:t>
            </a:r>
          </a:p>
          <a:p>
            <a:pPr eaLnBrk="1" hangingPunct="1"/>
            <a:r>
              <a:rPr lang="cs-CZ" smtClean="0"/>
              <a:t>Nepřebíhej silnici !</a:t>
            </a:r>
          </a:p>
          <a:p>
            <a:pPr eaLnBrk="1" hangingPunct="1"/>
            <a:r>
              <a:rPr lang="cs-CZ" smtClean="0"/>
              <a:t>Ukliď si sešity do tašky !</a:t>
            </a:r>
          </a:p>
          <a:p>
            <a:pPr eaLnBrk="1" hangingPunct="1"/>
            <a:r>
              <a:rPr lang="cs-CZ" smtClean="0"/>
              <a:t>Rozhlédni se !</a:t>
            </a:r>
          </a:p>
          <a:p>
            <a:pPr eaLnBrk="1" hangingPunct="1"/>
            <a:r>
              <a:rPr lang="cs-CZ" smtClean="0"/>
              <a:t>Čti pomalu a nahlas.</a:t>
            </a:r>
          </a:p>
          <a:p>
            <a:pPr eaLnBrk="1" hangingPunct="1"/>
            <a:r>
              <a:rPr lang="cs-CZ" smtClean="0"/>
              <a:t>Nevykřikuj !</a:t>
            </a:r>
          </a:p>
          <a:p>
            <a:pPr eaLnBrk="1" hangingPunct="1"/>
            <a:endParaRPr lang="cs-CZ" smtClean="0"/>
          </a:p>
        </p:txBody>
      </p:sp>
      <p:pic>
        <p:nvPicPr>
          <p:cNvPr id="7172" name="Picture 4" descr="j021295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40425" y="1989138"/>
            <a:ext cx="2663825" cy="114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7793037" cy="1462087"/>
          </a:xfrm>
        </p:spPr>
        <p:txBody>
          <a:bodyPr/>
          <a:lstStyle/>
          <a:p>
            <a:pPr eaLnBrk="1" hangingPunct="1"/>
            <a:r>
              <a:rPr lang="cs-CZ" dirty="0" smtClean="0"/>
              <a:t>Urči druh věty:  O  T  R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1187624" y="1988840"/>
            <a:ext cx="7772400" cy="4114800"/>
          </a:xfrm>
        </p:spPr>
        <p:txBody>
          <a:bodyPr/>
          <a:lstStyle/>
          <a:p>
            <a:pPr eaLnBrk="1" hangingPunct="1"/>
            <a:r>
              <a:rPr lang="cs-CZ" dirty="0" smtClean="0"/>
              <a:t>K svačině mám rohlík. </a:t>
            </a:r>
          </a:p>
          <a:p>
            <a:pPr eaLnBrk="1" hangingPunct="1"/>
            <a:r>
              <a:rPr lang="cs-CZ" dirty="0" smtClean="0"/>
              <a:t>Počkej na Pepíka. </a:t>
            </a:r>
          </a:p>
          <a:p>
            <a:pPr eaLnBrk="1" hangingPunct="1"/>
            <a:r>
              <a:rPr lang="cs-CZ" dirty="0" smtClean="0"/>
              <a:t>Co bude k večeři? </a:t>
            </a:r>
          </a:p>
          <a:p>
            <a:pPr eaLnBrk="1" hangingPunct="1"/>
            <a:r>
              <a:rPr lang="cs-CZ" dirty="0" smtClean="0"/>
              <a:t>Nekřič! </a:t>
            </a:r>
          </a:p>
          <a:p>
            <a:pPr eaLnBrk="1" hangingPunct="1"/>
            <a:r>
              <a:rPr lang="cs-CZ" dirty="0" smtClean="0"/>
              <a:t>Z počtů mám jedničky. </a:t>
            </a:r>
          </a:p>
          <a:p>
            <a:pPr eaLnBrk="1" hangingPunct="1"/>
            <a:r>
              <a:rPr lang="cs-CZ" dirty="0" smtClean="0"/>
              <a:t>Kdo dnes chybí? </a:t>
            </a:r>
          </a:p>
          <a:p>
            <a:pPr eaLnBrk="1" hangingPunct="1"/>
            <a:r>
              <a:rPr lang="cs-CZ" dirty="0" smtClean="0"/>
              <a:t>Zavolej mi zítra.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452592" y="198884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8656" y="198884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76728" y="198884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52592" y="251807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28656" y="251807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76728" y="251807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52592" y="3050299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28656" y="305029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76728" y="3050299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52592" y="371703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28656" y="371703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76728" y="371703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52592" y="436510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28656" y="436510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76728" y="436510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52592" y="501317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28656" y="501317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76728" y="501317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452592" y="553639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28656" y="553639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676728" y="553639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7" grpId="0"/>
      <p:bldP spid="7" grpId="1"/>
      <p:bldP spid="10" grpId="0"/>
      <p:bldP spid="10" grpId="1"/>
      <p:bldP spid="11" grpId="0"/>
      <p:bldP spid="11" grpId="1"/>
      <p:bldP spid="13" grpId="0"/>
      <p:bldP spid="13" grpId="1"/>
      <p:bldP spid="15" grpId="0"/>
      <p:bldP spid="15" grpId="1"/>
      <p:bldP spid="16" grpId="0"/>
      <p:bldP spid="16" grpId="1"/>
      <p:bldP spid="17" grpId="0"/>
      <p:bldP spid="17" grpId="1"/>
      <p:bldP spid="20" grpId="0"/>
      <p:bldP spid="20" grpId="1"/>
      <p:bldP spid="21" grpId="0"/>
      <p:bldP spid="21" grpId="1"/>
      <p:bldP spid="22" grpId="0"/>
      <p:bldP spid="22" grpId="1"/>
      <p:bldP spid="24" grpId="0"/>
      <p:bldP spid="24" grpId="1"/>
      <p:bldP spid="28" grpId="0"/>
      <p:bldP spid="28" grpId="1"/>
      <p:bldP spid="29" grpId="0"/>
      <p:bldP spid="29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3106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79</TotalTime>
  <Words>258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Směsice</vt:lpstr>
      <vt:lpstr>Prezentace aplikace PowerPoint</vt:lpstr>
      <vt:lpstr>ANOTACE</vt:lpstr>
      <vt:lpstr>Věty</vt:lpstr>
      <vt:lpstr>Věty oznamovací</vt:lpstr>
      <vt:lpstr>Věty tázací</vt:lpstr>
      <vt:lpstr>Věty rozkazovací</vt:lpstr>
      <vt:lpstr>Urči druh věty:  O  T  R</vt:lpstr>
      <vt:lpstr>CITACE</vt:lpstr>
    </vt:vector>
  </TitlesOfParts>
  <Company>skola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</dc:title>
  <dc:creator>Blažíčková</dc:creator>
  <cp:lastModifiedBy>Slaminkova Jana</cp:lastModifiedBy>
  <cp:revision>11</cp:revision>
  <dcterms:created xsi:type="dcterms:W3CDTF">2011-07-28T18:52:05Z</dcterms:created>
  <dcterms:modified xsi:type="dcterms:W3CDTF">2012-11-19T11:51:55Z</dcterms:modified>
</cp:coreProperties>
</file>