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3"/>
  </p:notesMasterIdLst>
  <p:sldIdLst>
    <p:sldId id="263" r:id="rId4"/>
    <p:sldId id="264" r:id="rId5"/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VY_32_INOVACE_02_DĚJEPIS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Vývoj člověka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302F45-CAFA-4816-A441-E14DF04922C9}" type="presOf" srcId="{D1B46980-6531-4606-95E6-44980827E919}" destId="{6140AFEC-043D-4C43-A2F9-D0F5331DF3A3}" srcOrd="0" destOrd="0" presId="urn:microsoft.com/office/officeart/2005/8/layout/target3"/>
    <dgm:cxn modelId="{9E721ADC-8C58-47CF-8199-59409DBCED7A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018C4DB-5492-4D87-81DA-089944D6997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3F68076-B37E-41F9-8758-AD6F6B75F9BB}" type="presOf" srcId="{02D3ABD5-07DC-48E3-807C-B204D29A7DF0}" destId="{61B35E2F-12DF-441A-B3C7-B9B960E9874B}" srcOrd="0" destOrd="0" presId="urn:microsoft.com/office/officeart/2005/8/layout/target3"/>
    <dgm:cxn modelId="{9CEC1439-9351-49C2-B02A-A20CB3ECE34D}" type="presOf" srcId="{B651F6E3-6281-48DB-9319-2AEAFDAE7572}" destId="{6BB5E863-4638-4E1D-BFDE-399D028AC4ED}" srcOrd="1" destOrd="0" presId="urn:microsoft.com/office/officeart/2005/8/layout/target3"/>
    <dgm:cxn modelId="{287BCE29-C213-4E52-A9CB-2B73E755A6B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82292C-3032-413F-BFB3-DA9FD29BEDF9}" type="presOf" srcId="{D8197B8C-B260-4A16-BDF4-0947B075E274}" destId="{25B08C86-7E15-44DC-BE7F-FFB55DD49D12}" srcOrd="0" destOrd="0" presId="urn:microsoft.com/office/officeart/2005/8/layout/target3"/>
    <dgm:cxn modelId="{A23148EC-C9E2-46CD-9410-008CAA97EC2D}" type="presOf" srcId="{D1B46980-6531-4606-95E6-44980827E919}" destId="{2BE915AB-18AA-4053-B92C-3BFC9ED204BB}" srcOrd="1" destOrd="0" presId="urn:microsoft.com/office/officeart/2005/8/layout/target3"/>
    <dgm:cxn modelId="{0B090126-706A-432A-8D47-285D8FF51B28}" type="presOf" srcId="{D1D4F407-5343-4D3F-B5B9-D407B03CAEB4}" destId="{D005CE8C-CC26-4C3E-AC11-E15060ECD759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2E4BEDBC-175A-41A6-B527-DAC2DB6654B1}" type="presOf" srcId="{4C35D32F-0EAB-4CD7-82EE-45574DC2A586}" destId="{890E4F0B-2866-4A3F-A3C7-2A14B1797930}" srcOrd="1" destOrd="0" presId="urn:microsoft.com/office/officeart/2005/8/layout/target3"/>
    <dgm:cxn modelId="{70A7F33C-9010-4696-A354-99798F6D8E41}" type="presOf" srcId="{D8197B8C-B260-4A16-BDF4-0947B075E274}" destId="{5A5FFA88-C948-4069-8E93-59FA12366E83}" srcOrd="1" destOrd="0" presId="urn:microsoft.com/office/officeart/2005/8/layout/target3"/>
    <dgm:cxn modelId="{B0A84B96-752D-4D87-80EF-C02BAF1F1C3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FBC850D-E511-419F-9C5D-649B34C949DA}" type="presOf" srcId="{02D3ABD5-07DC-48E3-807C-B204D29A7DF0}" destId="{7F32AFE6-5D2C-4DC7-87A5-B62FB13DC21B}" srcOrd="1" destOrd="0" presId="urn:microsoft.com/office/officeart/2005/8/layout/target3"/>
    <dgm:cxn modelId="{625D8B6F-3298-49CF-BF3A-33FC1BDE4200}" type="presParOf" srcId="{333A1088-737F-45CB-B68E-254E46348037}" destId="{F5ABB229-8D3B-4694-996A-96F23CF14429}" srcOrd="0" destOrd="0" presId="urn:microsoft.com/office/officeart/2005/8/layout/target3"/>
    <dgm:cxn modelId="{EC106DCE-AC75-4975-A8E2-BEA34236DC65}" type="presParOf" srcId="{333A1088-737F-45CB-B68E-254E46348037}" destId="{F41139FD-01EE-4571-8B17-4FB00FC51163}" srcOrd="1" destOrd="0" presId="urn:microsoft.com/office/officeart/2005/8/layout/target3"/>
    <dgm:cxn modelId="{5B6F217B-08E0-4460-9A39-B2A2C437E0E9}" type="presParOf" srcId="{333A1088-737F-45CB-B68E-254E46348037}" destId="{D005CE8C-CC26-4C3E-AC11-E15060ECD759}" srcOrd="2" destOrd="0" presId="urn:microsoft.com/office/officeart/2005/8/layout/target3"/>
    <dgm:cxn modelId="{19EBC0C2-5BCC-4F5B-B370-AE570F477C38}" type="presParOf" srcId="{333A1088-737F-45CB-B68E-254E46348037}" destId="{2C702D82-9B77-49B7-9568-BB8EB47C3372}" srcOrd="3" destOrd="0" presId="urn:microsoft.com/office/officeart/2005/8/layout/target3"/>
    <dgm:cxn modelId="{2EB3CCA5-72AE-463B-9BEE-3AC25B4641F6}" type="presParOf" srcId="{333A1088-737F-45CB-B68E-254E46348037}" destId="{A52A0455-90FF-4808-ABD0-F02540D31D5A}" srcOrd="4" destOrd="0" presId="urn:microsoft.com/office/officeart/2005/8/layout/target3"/>
    <dgm:cxn modelId="{DEDE61AB-0003-4F9B-A1DB-A75665A339CB}" type="presParOf" srcId="{333A1088-737F-45CB-B68E-254E46348037}" destId="{6140AFEC-043D-4C43-A2F9-D0F5331DF3A3}" srcOrd="5" destOrd="0" presId="urn:microsoft.com/office/officeart/2005/8/layout/target3"/>
    <dgm:cxn modelId="{DAB3EE91-65BE-4A57-B33C-7ABB503112D4}" type="presParOf" srcId="{333A1088-737F-45CB-B68E-254E46348037}" destId="{9358AC05-5D7D-4327-9F80-1AD486AEA664}" srcOrd="6" destOrd="0" presId="urn:microsoft.com/office/officeart/2005/8/layout/target3"/>
    <dgm:cxn modelId="{5FE53FB5-AA72-47A7-BB59-7999A4366A8D}" type="presParOf" srcId="{333A1088-737F-45CB-B68E-254E46348037}" destId="{313FC574-E1CD-4FB4-B054-0B805CE0447D}" srcOrd="7" destOrd="0" presId="urn:microsoft.com/office/officeart/2005/8/layout/target3"/>
    <dgm:cxn modelId="{A35766CF-8754-43CD-B552-25A4DDD6EF85}" type="presParOf" srcId="{333A1088-737F-45CB-B68E-254E46348037}" destId="{619D679B-A015-4ECF-8348-D1034C574F40}" srcOrd="8" destOrd="0" presId="urn:microsoft.com/office/officeart/2005/8/layout/target3"/>
    <dgm:cxn modelId="{6CE065DF-B780-4A78-AD09-7318BC0D0481}" type="presParOf" srcId="{333A1088-737F-45CB-B68E-254E46348037}" destId="{322283A8-4A27-4CDA-BAE3-F381106A9174}" srcOrd="9" destOrd="0" presId="urn:microsoft.com/office/officeart/2005/8/layout/target3"/>
    <dgm:cxn modelId="{0219A875-DF53-4A99-9344-3B8D79F4DB56}" type="presParOf" srcId="{333A1088-737F-45CB-B68E-254E46348037}" destId="{FFC9F71D-1B4F-4AD9-A4A6-86ADEFC8AF5C}" srcOrd="10" destOrd="0" presId="urn:microsoft.com/office/officeart/2005/8/layout/target3"/>
    <dgm:cxn modelId="{68F3F1DE-95A8-4E36-913B-422E66706C01}" type="presParOf" srcId="{333A1088-737F-45CB-B68E-254E46348037}" destId="{25B08C86-7E15-44DC-BE7F-FFB55DD49D12}" srcOrd="11" destOrd="0" presId="urn:microsoft.com/office/officeart/2005/8/layout/target3"/>
    <dgm:cxn modelId="{9DFE93C1-C57F-4B43-A4A2-E96D8DB079FD}" type="presParOf" srcId="{333A1088-737F-45CB-B68E-254E46348037}" destId="{76644BE8-9D7C-4C09-B250-3D10AF48CBB7}" srcOrd="12" destOrd="0" presId="urn:microsoft.com/office/officeart/2005/8/layout/target3"/>
    <dgm:cxn modelId="{52E5DFA6-ED58-4562-BFE7-41C1C4524687}" type="presParOf" srcId="{333A1088-737F-45CB-B68E-254E46348037}" destId="{EE85B701-7295-41C0-BA7A-34D3756A2AE6}" srcOrd="13" destOrd="0" presId="urn:microsoft.com/office/officeart/2005/8/layout/target3"/>
    <dgm:cxn modelId="{A552FB04-EAEB-4CFD-9299-FD7D79DA0865}" type="presParOf" srcId="{333A1088-737F-45CB-B68E-254E46348037}" destId="{8BEBB6EC-1DAA-4CAC-8A25-BC0FCBD5DBD5}" srcOrd="14" destOrd="0" presId="urn:microsoft.com/office/officeart/2005/8/layout/target3"/>
    <dgm:cxn modelId="{88EEEDE3-E166-4049-A870-C1E9F83E3236}" type="presParOf" srcId="{333A1088-737F-45CB-B68E-254E46348037}" destId="{D1B260DE-8BB4-4A33-89B8-8818FDEE805A}" srcOrd="15" destOrd="0" presId="urn:microsoft.com/office/officeart/2005/8/layout/target3"/>
    <dgm:cxn modelId="{E994E4FE-41E1-44E4-853C-EB56FB005685}" type="presParOf" srcId="{333A1088-737F-45CB-B68E-254E46348037}" destId="{AF3572B6-0987-4E43-8E73-84BA9F9BA0A7}" srcOrd="16" destOrd="0" presId="urn:microsoft.com/office/officeart/2005/8/layout/target3"/>
    <dgm:cxn modelId="{7459C1A0-1A3F-414F-8D8C-A9B87B515CAA}" type="presParOf" srcId="{333A1088-737F-45CB-B68E-254E46348037}" destId="{61B35E2F-12DF-441A-B3C7-B9B960E9874B}" srcOrd="17" destOrd="0" presId="urn:microsoft.com/office/officeart/2005/8/layout/target3"/>
    <dgm:cxn modelId="{C82131EA-B655-4054-8A5F-125CBE1C305F}" type="presParOf" srcId="{333A1088-737F-45CB-B68E-254E46348037}" destId="{AED2198E-93D5-4001-81B4-73124B309672}" srcOrd="18" destOrd="0" presId="urn:microsoft.com/office/officeart/2005/8/layout/target3"/>
    <dgm:cxn modelId="{D34BD15F-C891-47A8-8644-AD79EC6046CE}" type="presParOf" srcId="{333A1088-737F-45CB-B68E-254E46348037}" destId="{2BE915AB-18AA-4053-B92C-3BFC9ED204BB}" srcOrd="19" destOrd="0" presId="urn:microsoft.com/office/officeart/2005/8/layout/target3"/>
    <dgm:cxn modelId="{94BB5C6B-518F-433B-8256-CA38C39CBDC7}" type="presParOf" srcId="{333A1088-737F-45CB-B68E-254E46348037}" destId="{6BB5E863-4638-4E1D-BFDE-399D028AC4ED}" srcOrd="20" destOrd="0" presId="urn:microsoft.com/office/officeart/2005/8/layout/target3"/>
    <dgm:cxn modelId="{40806B92-A294-4447-87B3-E160BBA62EFE}" type="presParOf" srcId="{333A1088-737F-45CB-B68E-254E46348037}" destId="{5A5FFA88-C948-4069-8E93-59FA12366E83}" srcOrd="21" destOrd="0" presId="urn:microsoft.com/office/officeart/2005/8/layout/target3"/>
    <dgm:cxn modelId="{97CB7875-18A4-40DA-B04A-5502B9F31B59}" type="presParOf" srcId="{333A1088-737F-45CB-B68E-254E46348037}" destId="{890E4F0B-2866-4A3F-A3C7-2A14B1797930}" srcOrd="22" destOrd="0" presId="urn:microsoft.com/office/officeart/2005/8/layout/target3"/>
    <dgm:cxn modelId="{2E612412-756E-4A8B-8049-25FA38FE114F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VY_32_INOVACE_02_DĚJEPIS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Vývoj člověka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64982C-4708-47A9-84F4-C0CA692B9F42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AD1D9-2D3C-4E81-9971-178A427E1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684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3631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5404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067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299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4110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8892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91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8817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3474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1401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9903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9635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1296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1783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1694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9814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4006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9664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2478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3173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4307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934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2D3E860-4B65-4B38-A30A-724A8EBDD24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4AEE766-38D9-4EE5-8603-45C4D721793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586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704E70-25F8-49E7-B122-F555DB8C43D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A80B6C-D6E1-431B-9B31-B659390862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414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092502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9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Vývoj člověka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Seznámit se s náboženským i vědeckým </a:t>
            </a:r>
            <a:r>
              <a:rPr lang="cs-CZ" sz="2400" dirty="0" err="1" smtClean="0"/>
              <a:t>ná</a:t>
            </a:r>
            <a:r>
              <a:rPr lang="cs-CZ" sz="2400" dirty="0" smtClean="0"/>
              <a:t>-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zorem na vznik člověka. Podíl vzpřímené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chůze a práce na zrodu lidské bytosti a vzniku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řeči</a:t>
            </a:r>
            <a:r>
              <a:rPr lang="cs-CZ" sz="2400" dirty="0"/>
              <a:t>, význam ohně pro </a:t>
            </a:r>
            <a:r>
              <a:rPr lang="cs-CZ" sz="2400" dirty="0" smtClean="0"/>
              <a:t>pravěkého člověka.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Druh materiálu : prezentace</a:t>
            </a:r>
          </a:p>
          <a:p>
            <a:pPr marL="0" indent="0">
              <a:buNone/>
            </a:pPr>
            <a:r>
              <a:rPr lang="cs-CZ" sz="2400" dirty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/>
              <a:t>Věková skupina : 6.roč. /11-12 let/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6946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54888" y="692696"/>
            <a:ext cx="7851648" cy="100811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VÝVOJ ČLOVĚKA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854696" cy="93610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Jak vznikl člověk 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C:\Documents and Settings\admin\Dokumenty\Fotky\fotky-vše\honzík oslavy dovolená\honzík maďarsko\honzk a šárka\DSC046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6023" y="2852936"/>
            <a:ext cx="4429378" cy="332203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042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692696"/>
            <a:ext cx="7851648" cy="1800200"/>
          </a:xfrm>
        </p:spPr>
        <p:txBody>
          <a:bodyPr/>
          <a:lstStyle/>
          <a:p>
            <a:pPr algn="l"/>
            <a:r>
              <a:rPr lang="cs-CZ" dirty="0" smtClean="0"/>
              <a:t>A/ náboženské názory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852936"/>
            <a:ext cx="7854696" cy="3456384"/>
          </a:xfrm>
        </p:spPr>
        <p:txBody>
          <a:bodyPr/>
          <a:lstStyle/>
          <a:p>
            <a:pPr algn="l"/>
            <a:r>
              <a:rPr lang="cs-CZ" dirty="0" smtClean="0"/>
              <a:t>          </a:t>
            </a:r>
            <a:r>
              <a:rPr lang="cs-CZ" dirty="0" smtClean="0">
                <a:solidFill>
                  <a:srgbClr val="FF0000"/>
                </a:solidFill>
              </a:rPr>
              <a:t> …. člověka stvořil Bůh :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275"/>
          <a:stretch/>
        </p:blipFill>
        <p:spPr bwMode="auto">
          <a:xfrm>
            <a:off x="2915814" y="3645024"/>
            <a:ext cx="2664298" cy="2916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122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B / vědecké názory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708920"/>
            <a:ext cx="7854696" cy="3528392"/>
          </a:xfrm>
        </p:spPr>
        <p:txBody>
          <a:bodyPr/>
          <a:lstStyle/>
          <a:p>
            <a:pPr algn="l"/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člověk se vyvinul z živočichů podobným dnešním </a:t>
            </a:r>
          </a:p>
          <a:p>
            <a:pPr algn="l"/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lidoopům</a:t>
            </a:r>
          </a:p>
          <a:p>
            <a:pPr algn="l"/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algn="l"/>
            <a:r>
              <a:rPr lang="cs-CZ" dirty="0"/>
              <a:t> 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84984"/>
            <a:ext cx="2359149" cy="314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04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Jak se stal člověkem?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04197"/>
            <a:ext cx="822960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Pralesy ustoupily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Předchůdce člověka, který chodil po čtyřech, přes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ysokou trávu neviděl a </a:t>
            </a:r>
            <a:r>
              <a:rPr lang="cs-CZ" sz="4000" dirty="0" smtClean="0">
                <a:solidFill>
                  <a:srgbClr val="FF0000"/>
                </a:solidFill>
              </a:rPr>
              <a:t>narovnal se.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Začal používat</a:t>
            </a:r>
            <a:endParaRPr lang="cs-CZ" dirty="0"/>
          </a:p>
        </p:txBody>
      </p:sp>
      <p:pic>
        <p:nvPicPr>
          <p:cNvPr id="3076" name="Picture 4" descr="C:\Program Files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3131839" y="2420888"/>
            <a:ext cx="514151" cy="51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45990" y="2075969"/>
            <a:ext cx="42688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znikly</a:t>
            </a:r>
            <a:r>
              <a:rPr lang="cs-CZ" dirty="0" smtClean="0"/>
              <a:t> </a:t>
            </a:r>
            <a:r>
              <a:rPr lang="cs-CZ" sz="2800" dirty="0" smtClean="0"/>
              <a:t>travnaté plochy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savany.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Documents and Settings\admin\Local Settings\Temporary Internet Files\Content.IE5\042GIBYJ\MP9003138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661" y="2658909"/>
            <a:ext cx="1782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admin\Local Settings\Temporary Internet Files\Content.IE5\VBJX34XA\MP900409348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9" t="-1692" r="9964" b="40194"/>
          <a:stretch/>
        </p:blipFill>
        <p:spPr bwMode="auto">
          <a:xfrm rot="10800000">
            <a:off x="2555776" y="5290107"/>
            <a:ext cx="1472963" cy="143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3232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3455" y="632117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A tak mohl 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45286" y="1883881"/>
            <a:ext cx="8856984" cy="4389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4000" dirty="0" smtClean="0">
                <a:latin typeface="+mj-lt"/>
              </a:rPr>
              <a:t>vyrábět a zdokonalovat nástroje</a:t>
            </a:r>
          </a:p>
          <a:p>
            <a:pPr marL="0" indent="0">
              <a:buNone/>
            </a:pPr>
            <a:r>
              <a:rPr lang="cs-CZ" sz="4000" dirty="0">
                <a:latin typeface="+mj-lt"/>
              </a:rPr>
              <a:t> </a:t>
            </a:r>
            <a:r>
              <a:rPr lang="cs-CZ" sz="4000" dirty="0" smtClean="0">
                <a:latin typeface="+mj-lt"/>
              </a:rPr>
              <a:t>  lovit a sbírat</a:t>
            </a:r>
          </a:p>
          <a:p>
            <a:pPr marL="0" indent="0">
              <a:buNone/>
            </a:pPr>
            <a:r>
              <a:rPr lang="cs-CZ" sz="4000" dirty="0">
                <a:latin typeface="+mj-lt"/>
              </a:rPr>
              <a:t> </a:t>
            </a:r>
            <a:r>
              <a:rPr lang="cs-CZ" sz="4000" dirty="0" smtClean="0">
                <a:latin typeface="+mj-lt"/>
              </a:rPr>
              <a:t>  při práci a lovu se musel domluvit</a:t>
            </a:r>
          </a:p>
          <a:p>
            <a:pPr marL="0" indent="0">
              <a:buNone/>
            </a:pPr>
            <a:endParaRPr lang="cs-CZ" sz="4000" dirty="0">
              <a:latin typeface="+mj-lt"/>
            </a:endParaRPr>
          </a:p>
          <a:p>
            <a:pPr marL="0" indent="0">
              <a:buNone/>
            </a:pPr>
            <a:r>
              <a:rPr lang="cs-CZ" sz="4000" dirty="0" smtClean="0">
                <a:latin typeface="+mj-lt"/>
              </a:rPr>
              <a:t>                   tak vznikla 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řeč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145286" y="2119854"/>
            <a:ext cx="360000" cy="3600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135721" y="2898042"/>
            <a:ext cx="360000" cy="3600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1 10"/>
          <p:cNvSpPr/>
          <p:nvPr/>
        </p:nvSpPr>
        <p:spPr>
          <a:xfrm>
            <a:off x="145286" y="3632142"/>
            <a:ext cx="360000" cy="3600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4192536" y="548680"/>
            <a:ext cx="45719" cy="834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503" y="4078441"/>
            <a:ext cx="726095" cy="6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admin\Local Settings\Temporary Internet Files\Content.IE5\L2E38W10\MC9003042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941168"/>
            <a:ext cx="1811426" cy="86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92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…. </a:t>
            </a:r>
            <a:r>
              <a:rPr lang="cs-CZ" dirty="0"/>
              <a:t>ještě zbývalo ….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313281"/>
            <a:ext cx="7854696" cy="3368816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 smtClean="0"/>
              <a:t>                                                                                      </a:t>
            </a:r>
            <a:r>
              <a:rPr lang="cs-CZ" sz="36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+mj-lt"/>
              </a:rPr>
              <a:t>... získat </a:t>
            </a:r>
            <a:r>
              <a:rPr lang="cs-CZ" sz="3600" dirty="0" smtClean="0">
                <a:solidFill>
                  <a:srgbClr val="FF0000"/>
                </a:solidFill>
                <a:latin typeface="+mj-lt"/>
              </a:rPr>
              <a:t>oheň</a:t>
            </a:r>
            <a:r>
              <a:rPr lang="cs-CZ" sz="3600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+mj-lt"/>
              </a:rPr>
              <a:t>.</a:t>
            </a:r>
          </a:p>
          <a:p>
            <a:pPr algn="l"/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    A MOHL :</a:t>
            </a:r>
          </a:p>
          <a:p>
            <a:pPr algn="l"/>
            <a:endParaRPr lang="cs-CZ" sz="3600" dirty="0" smtClean="0">
              <a:solidFill>
                <a:schemeClr val="bg2">
                  <a:lumMod val="60000"/>
                  <a:lumOff val="40000"/>
                </a:schemeClr>
              </a:solidFill>
              <a:latin typeface="+mj-lt"/>
            </a:endParaRPr>
          </a:p>
          <a:p>
            <a:pPr algn="l"/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se  ohřát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posvítit si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upravit si jídlo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zahnat dravou zvěř</a:t>
            </a:r>
          </a:p>
          <a:p>
            <a:pPr algn="l"/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1012420" y="4374096"/>
            <a:ext cx="360000" cy="3600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1192420" y="4992151"/>
            <a:ext cx="360000" cy="3600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420" y="5480545"/>
            <a:ext cx="3841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332" y="6012479"/>
            <a:ext cx="3841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 descr="C:\Documents and Settings\admin\Local Settings\Temporary Internet Files\Content.IE5\XVTEBROQ\MC900351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544" y="4231964"/>
            <a:ext cx="1597937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077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http://cs.wikipedia.org/wiki/Soubor:Hieronymus_Bosch_-_The_Garden_of_Earthly_Delights_-_The_Earthly_Paradise_(Garden_of_Eden).</a:t>
            </a:r>
            <a:r>
              <a:rPr lang="cs-CZ" sz="2000" dirty="0" smtClean="0"/>
              <a:t>jpg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Archiv autora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95536" y="3013501"/>
            <a:ext cx="676875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cs.wikipedia.org/wiki/Soubor:Homo_habilis.JPG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8340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303</TotalTime>
  <Words>220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Tok</vt:lpstr>
      <vt:lpstr>Motiv systému Office</vt:lpstr>
      <vt:lpstr>1_Motiv systému Office</vt:lpstr>
      <vt:lpstr>Prezentace aplikace PowerPoint</vt:lpstr>
      <vt:lpstr>Anotace</vt:lpstr>
      <vt:lpstr>VÝVOJ ČLOVĚKA</vt:lpstr>
      <vt:lpstr>A/ náboženské názory :</vt:lpstr>
      <vt:lpstr>B / vědecké názory : </vt:lpstr>
      <vt:lpstr>Jak se stal člověkem?</vt:lpstr>
      <vt:lpstr>A tak mohl :</vt:lpstr>
      <vt:lpstr>…. ještě zbývalo ….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ČLOVĚKA</dc:title>
  <dc:creator>Jaana</dc:creator>
  <cp:lastModifiedBy>Slaminkova Jana</cp:lastModifiedBy>
  <cp:revision>25</cp:revision>
  <dcterms:created xsi:type="dcterms:W3CDTF">2011-10-27T17:17:20Z</dcterms:created>
  <dcterms:modified xsi:type="dcterms:W3CDTF">2012-11-28T13:12:08Z</dcterms:modified>
</cp:coreProperties>
</file>