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5" r:id="rId2"/>
    <p:sldId id="264" r:id="rId3"/>
    <p:sldId id="256" r:id="rId4"/>
    <p:sldId id="257" r:id="rId5"/>
    <p:sldId id="258" r:id="rId6"/>
    <p:sldId id="259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Kakulinka" initials="K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VY_32_INOVACE_08_DĚJEPIS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</a:t>
          </a:r>
          <a:r>
            <a:rPr lang="cs-CZ" sz="2000" smtClean="0"/>
            <a:t>. Svobodová </a:t>
          </a:r>
          <a:r>
            <a:rPr lang="cs-CZ" sz="2000" dirty="0" smtClean="0"/>
            <a:t>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Novověk, změny v zemědělství 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PROJEKTU:CZ.1.07/1.4.00/21.0979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4DEABC-934B-42E8-9C5E-97E1AAFD5FE3}" type="presOf" srcId="{D1D4F407-5343-4D3F-B5B9-D407B03CAEB4}" destId="{D005CE8C-CC26-4C3E-AC11-E15060ECD759}" srcOrd="0" destOrd="0" presId="urn:microsoft.com/office/officeart/2005/8/layout/target3"/>
    <dgm:cxn modelId="{286B99C6-0322-41BE-B1BB-CD39116BE121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D1BB37B-300B-46C6-B68E-7A5A70E1C35E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0CD4471-1588-4A11-8211-5DB9F6C3BD86}" type="presOf" srcId="{4C35D32F-0EAB-4CD7-82EE-45574DC2A586}" destId="{8BEBB6EC-1DAA-4CAC-8A25-BC0FCBD5DBD5}" srcOrd="0" destOrd="0" presId="urn:microsoft.com/office/officeart/2005/8/layout/target3"/>
    <dgm:cxn modelId="{E76F7CE6-65D2-47E6-9809-A368FF6D6DF2}" type="presOf" srcId="{D1B46980-6531-4606-95E6-44980827E919}" destId="{2BE915AB-18AA-4053-B92C-3BFC9ED204BB}" srcOrd="1" destOrd="0" presId="urn:microsoft.com/office/officeart/2005/8/layout/target3"/>
    <dgm:cxn modelId="{CB5872C9-5787-4F01-A30E-4E16B89BE3ED}" type="presOf" srcId="{D8197B8C-B260-4A16-BDF4-0947B075E274}" destId="{5A5FFA88-C948-4069-8E93-59FA12366E83}" srcOrd="1" destOrd="0" presId="urn:microsoft.com/office/officeart/2005/8/layout/target3"/>
    <dgm:cxn modelId="{A3677A04-7797-4860-97C1-30F0A894EE6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ACF7521-45A6-4D45-8939-F763D83CD1B0}" type="presOf" srcId="{D1D4F407-5343-4D3F-B5B9-D407B03CAEB4}" destId="{AED2198E-93D5-4001-81B4-73124B309672}" srcOrd="1" destOrd="0" presId="urn:microsoft.com/office/officeart/2005/8/layout/target3"/>
    <dgm:cxn modelId="{A7F2C9DC-29AF-47D7-B071-8DCEAB70C822}" type="presOf" srcId="{4C35D32F-0EAB-4CD7-82EE-45574DC2A586}" destId="{890E4F0B-2866-4A3F-A3C7-2A14B1797930}" srcOrd="1" destOrd="0" presId="urn:microsoft.com/office/officeart/2005/8/layout/target3"/>
    <dgm:cxn modelId="{F3739B63-37EF-489C-9FE2-24EFAF752B29}" type="presOf" srcId="{D8197B8C-B260-4A16-BDF4-0947B075E274}" destId="{25B08C86-7E15-44DC-BE7F-FFB55DD49D12}" srcOrd="0" destOrd="0" presId="urn:microsoft.com/office/officeart/2005/8/layout/target3"/>
    <dgm:cxn modelId="{2C249306-7338-40FA-89F7-917CD3524411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8027EE9-2AB7-4948-8456-D947D385FB63}" type="presParOf" srcId="{333A1088-737F-45CB-B68E-254E46348037}" destId="{F5ABB229-8D3B-4694-996A-96F23CF14429}" srcOrd="0" destOrd="0" presId="urn:microsoft.com/office/officeart/2005/8/layout/target3"/>
    <dgm:cxn modelId="{EA3FC3B4-6F00-49A5-855F-3C6D3BE1E619}" type="presParOf" srcId="{333A1088-737F-45CB-B68E-254E46348037}" destId="{F41139FD-01EE-4571-8B17-4FB00FC51163}" srcOrd="1" destOrd="0" presId="urn:microsoft.com/office/officeart/2005/8/layout/target3"/>
    <dgm:cxn modelId="{044F1D12-C960-41EA-9672-B0F6484E0AB1}" type="presParOf" srcId="{333A1088-737F-45CB-B68E-254E46348037}" destId="{D005CE8C-CC26-4C3E-AC11-E15060ECD759}" srcOrd="2" destOrd="0" presId="urn:microsoft.com/office/officeart/2005/8/layout/target3"/>
    <dgm:cxn modelId="{DB2C720B-DC4D-4D0E-9ECF-F582A0D9BEEF}" type="presParOf" srcId="{333A1088-737F-45CB-B68E-254E46348037}" destId="{2C702D82-9B77-49B7-9568-BB8EB47C3372}" srcOrd="3" destOrd="0" presId="urn:microsoft.com/office/officeart/2005/8/layout/target3"/>
    <dgm:cxn modelId="{4B6218D2-F019-4D11-A1FE-57D82E28A1C0}" type="presParOf" srcId="{333A1088-737F-45CB-B68E-254E46348037}" destId="{A52A0455-90FF-4808-ABD0-F02540D31D5A}" srcOrd="4" destOrd="0" presId="urn:microsoft.com/office/officeart/2005/8/layout/target3"/>
    <dgm:cxn modelId="{A5A8B563-88BD-435E-9FCB-31E1729F166B}" type="presParOf" srcId="{333A1088-737F-45CB-B68E-254E46348037}" destId="{6140AFEC-043D-4C43-A2F9-D0F5331DF3A3}" srcOrd="5" destOrd="0" presId="urn:microsoft.com/office/officeart/2005/8/layout/target3"/>
    <dgm:cxn modelId="{C9FBE5D2-E88E-432F-B57E-2040BF81757C}" type="presParOf" srcId="{333A1088-737F-45CB-B68E-254E46348037}" destId="{9358AC05-5D7D-4327-9F80-1AD486AEA664}" srcOrd="6" destOrd="0" presId="urn:microsoft.com/office/officeart/2005/8/layout/target3"/>
    <dgm:cxn modelId="{55986990-B49C-4758-9CD0-D059BA3CD2B7}" type="presParOf" srcId="{333A1088-737F-45CB-B68E-254E46348037}" destId="{313FC574-E1CD-4FB4-B054-0B805CE0447D}" srcOrd="7" destOrd="0" presId="urn:microsoft.com/office/officeart/2005/8/layout/target3"/>
    <dgm:cxn modelId="{4C224B73-8DF7-497C-8B0F-BA92B5792895}" type="presParOf" srcId="{333A1088-737F-45CB-B68E-254E46348037}" destId="{619D679B-A015-4ECF-8348-D1034C574F40}" srcOrd="8" destOrd="0" presId="urn:microsoft.com/office/officeart/2005/8/layout/target3"/>
    <dgm:cxn modelId="{9CB5C66F-33AE-4713-8E8B-FCB0C742FEF0}" type="presParOf" srcId="{333A1088-737F-45CB-B68E-254E46348037}" destId="{322283A8-4A27-4CDA-BAE3-F381106A9174}" srcOrd="9" destOrd="0" presId="urn:microsoft.com/office/officeart/2005/8/layout/target3"/>
    <dgm:cxn modelId="{B65662BB-EDC6-4A97-A848-8B9F7E6A02BB}" type="presParOf" srcId="{333A1088-737F-45CB-B68E-254E46348037}" destId="{FFC9F71D-1B4F-4AD9-A4A6-86ADEFC8AF5C}" srcOrd="10" destOrd="0" presId="urn:microsoft.com/office/officeart/2005/8/layout/target3"/>
    <dgm:cxn modelId="{377B9F9E-CC0D-4CD8-9BAD-9781F40FF729}" type="presParOf" srcId="{333A1088-737F-45CB-B68E-254E46348037}" destId="{25B08C86-7E15-44DC-BE7F-FFB55DD49D12}" srcOrd="11" destOrd="0" presId="urn:microsoft.com/office/officeart/2005/8/layout/target3"/>
    <dgm:cxn modelId="{FF3E5FF1-6077-44BF-B70E-BFC62426FF3E}" type="presParOf" srcId="{333A1088-737F-45CB-B68E-254E46348037}" destId="{76644BE8-9D7C-4C09-B250-3D10AF48CBB7}" srcOrd="12" destOrd="0" presId="urn:microsoft.com/office/officeart/2005/8/layout/target3"/>
    <dgm:cxn modelId="{E6CE3866-6697-438F-BA73-72AB0E1D5D84}" type="presParOf" srcId="{333A1088-737F-45CB-B68E-254E46348037}" destId="{EE85B701-7295-41C0-BA7A-34D3756A2AE6}" srcOrd="13" destOrd="0" presId="urn:microsoft.com/office/officeart/2005/8/layout/target3"/>
    <dgm:cxn modelId="{2E5056A6-3D89-4834-B7FC-79DD3D1A4CEC}" type="presParOf" srcId="{333A1088-737F-45CB-B68E-254E46348037}" destId="{8BEBB6EC-1DAA-4CAC-8A25-BC0FCBD5DBD5}" srcOrd="14" destOrd="0" presId="urn:microsoft.com/office/officeart/2005/8/layout/target3"/>
    <dgm:cxn modelId="{89686DF0-BC52-4BFB-81AE-45822F832E6D}" type="presParOf" srcId="{333A1088-737F-45CB-B68E-254E46348037}" destId="{AED2198E-93D5-4001-81B4-73124B309672}" srcOrd="15" destOrd="0" presId="urn:microsoft.com/office/officeart/2005/8/layout/target3"/>
    <dgm:cxn modelId="{D48872B1-36B0-4335-A768-DA8E2ADD0B34}" type="presParOf" srcId="{333A1088-737F-45CB-B68E-254E46348037}" destId="{2BE915AB-18AA-4053-B92C-3BFC9ED204BB}" srcOrd="16" destOrd="0" presId="urn:microsoft.com/office/officeart/2005/8/layout/target3"/>
    <dgm:cxn modelId="{7DD9E4CB-1E5C-469C-A5BB-71E9634DE749}" type="presParOf" srcId="{333A1088-737F-45CB-B68E-254E46348037}" destId="{6BB5E863-4638-4E1D-BFDE-399D028AC4ED}" srcOrd="17" destOrd="0" presId="urn:microsoft.com/office/officeart/2005/8/layout/target3"/>
    <dgm:cxn modelId="{B3A59DF3-69C9-442F-A93C-1FDA99ACA21C}" type="presParOf" srcId="{333A1088-737F-45CB-B68E-254E46348037}" destId="{5A5FFA88-C948-4069-8E93-59FA12366E83}" srcOrd="18" destOrd="0" presId="urn:microsoft.com/office/officeart/2005/8/layout/target3"/>
    <dgm:cxn modelId="{E210AF13-0823-4F30-BB0C-742579F4299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</a:t>
          </a:r>
          <a:r>
            <a:rPr lang="cs-CZ" sz="2000" kern="1200" smtClean="0"/>
            <a:t>. Svobodová </a:t>
          </a:r>
          <a:r>
            <a:rPr lang="cs-CZ" sz="2000" kern="1200" dirty="0" smtClean="0"/>
            <a:t>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VY_32_INOVACE_08_DĚJEPIS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Novověk, změny v zemědělství  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PROJEKTU:CZ.1.07/1.4.00/21.0979 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389B16-A165-4DE3-9F03-82808027D817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34E8F3-C814-4245-A746-2A9CB900C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627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0DFB8D54-B20C-4DD2-B7D6-69232D8DDF16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57218CFB-91D9-4185-AE5E-419EDF25AAFA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B7B4E72-E2AC-4F4F-B1A3-ADE2016E4DE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B07F0A5-F52E-48A9-BF65-9E1D6B84865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B4E72-E2AC-4F4F-B1A3-ADE2016E4DE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7F0A5-F52E-48A9-BF65-9E1D6B8486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B7B4E72-E2AC-4F4F-B1A3-ADE2016E4DE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B07F0A5-F52E-48A9-BF65-9E1D6B8486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B4E72-E2AC-4F4F-B1A3-ADE2016E4DE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B07F0A5-F52E-48A9-BF65-9E1D6B8486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B4E72-E2AC-4F4F-B1A3-ADE2016E4DE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B07F0A5-F52E-48A9-BF65-9E1D6B8486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B4E72-E2AC-4F4F-B1A3-ADE2016E4DE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7F0A5-F52E-48A9-BF65-9E1D6B84865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B4E72-E2AC-4F4F-B1A3-ADE2016E4DE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7F0A5-F52E-48A9-BF65-9E1D6B8486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B7B4E72-E2AC-4F4F-B1A3-ADE2016E4DE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B07F0A5-F52E-48A9-BF65-9E1D6B84865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B7B4E72-E2AC-4F4F-B1A3-ADE2016E4DE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B07F0A5-F52E-48A9-BF65-9E1D6B8486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B4E72-E2AC-4F4F-B1A3-ADE2016E4DE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7F0A5-F52E-48A9-BF65-9E1D6B8486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B4E72-E2AC-4F4F-B1A3-ADE2016E4DE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07F0A5-F52E-48A9-BF65-9E1D6B8486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B7B4E72-E2AC-4F4F-B1A3-ADE2016E4DE2}" type="datetimeFigureOut">
              <a:rPr lang="cs-CZ" smtClean="0"/>
              <a:t>24.11.2012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B07F0A5-F52E-48A9-BF65-9E1D6B84865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19289842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7766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Materiál je určen pro žáky 8.ročníku jako výukový. Zároveň slouží pro zapsání poznámek do školních sešitů.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043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Novověk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113656"/>
          </a:xfrm>
        </p:spPr>
        <p:txBody>
          <a:bodyPr/>
          <a:lstStyle/>
          <a:p>
            <a:r>
              <a:rPr lang="cs-CZ" dirty="0" smtClean="0"/>
              <a:t>Změny v zemědělství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238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466308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Ve středověku se v zemědělství používal tzv. </a:t>
            </a:r>
            <a:r>
              <a:rPr lang="cs-CZ" i="1" dirty="0" smtClean="0">
                <a:solidFill>
                  <a:schemeClr val="bg1"/>
                </a:solidFill>
              </a:rPr>
              <a:t>trojpolní systém</a:t>
            </a:r>
            <a:r>
              <a:rPr lang="cs-CZ" i="1" dirty="0" smtClean="0"/>
              <a:t>. </a:t>
            </a:r>
            <a:r>
              <a:rPr lang="cs-CZ" dirty="0" smtClean="0"/>
              <a:t>Úrodná půda byla rozdělena na tři části: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– ozim (osíval se na podzim)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 jař ( osíval se na jaře)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úhor ( ležel ladem a nepřinášel žádný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užitek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příštím roce se jednotlivé části prostřídaly.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6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95845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V období novověku (v průběhu 18.století) dochází v zemědělství k velkým změnám.</a:t>
            </a:r>
          </a:p>
          <a:p>
            <a:endParaRPr lang="cs-CZ" dirty="0" smtClean="0"/>
          </a:p>
          <a:p>
            <a:r>
              <a:rPr lang="cs-CZ" dirty="0"/>
              <a:t>Sedláci začínají využívat úhor.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Vysazují se nové rostliny (brambory, řepa, jetel).</a:t>
            </a:r>
          </a:p>
          <a:p>
            <a:endParaRPr lang="cs-CZ" dirty="0" smtClean="0"/>
          </a:p>
          <a:p>
            <a:r>
              <a:rPr lang="cs-CZ" dirty="0" smtClean="0"/>
              <a:t>Půda se rozdělila na dvě části ( v jedné se pěstovalo obilí, v druhé nové rostliny). V příštím roce byly rostliny prostřídány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Tomuto hospodaření říkáme </a:t>
            </a:r>
            <a:r>
              <a:rPr lang="cs-CZ" i="1" dirty="0" smtClean="0">
                <a:solidFill>
                  <a:schemeClr val="bg1"/>
                </a:solidFill>
              </a:rPr>
              <a:t>střídavé hospodářství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283292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3078907"/>
          </a:xfrm>
        </p:spPr>
        <p:txBody>
          <a:bodyPr/>
          <a:lstStyle/>
          <a:p>
            <a:r>
              <a:rPr lang="cs-CZ" dirty="0" smtClean="0"/>
              <a:t>V</a:t>
            </a:r>
            <a:r>
              <a:rPr lang="cs-CZ" i="1" dirty="0" smtClean="0"/>
              <a:t> </a:t>
            </a:r>
            <a:r>
              <a:rPr lang="cs-CZ" dirty="0" smtClean="0"/>
              <a:t>zemědělství se také začalo používat nových technických vynálezů, které přispěly ke zvýšení zemědělských výnosů.</a:t>
            </a:r>
          </a:p>
          <a:p>
            <a:endParaRPr lang="cs-CZ" dirty="0"/>
          </a:p>
          <a:p>
            <a:r>
              <a:rPr lang="cs-CZ" dirty="0" smtClean="0"/>
              <a:t>Jednalo se především o nový typ pluhu, secí stroj a mlátičky obilí.</a:t>
            </a:r>
            <a:endParaRPr lang="cs-CZ" dirty="0"/>
          </a:p>
        </p:txBody>
      </p:sp>
      <p:pic>
        <p:nvPicPr>
          <p:cNvPr id="2050" name="Picture 2" descr="C:\Users\Kakulinka\AppData\Local\Microsoft\Windows\Temporary Internet Files\Content.IE5\9UL0H2GB\MC9000551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935483"/>
            <a:ext cx="2090681" cy="1403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355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Ústní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kterém období se využíval trojpolní systém?</a:t>
            </a:r>
          </a:p>
          <a:p>
            <a:r>
              <a:rPr lang="cs-CZ" dirty="0" smtClean="0"/>
              <a:t>Ve kterém období se využívalo střídavé hospodářství?</a:t>
            </a:r>
          </a:p>
          <a:p>
            <a:r>
              <a:rPr lang="cs-CZ" dirty="0" smtClean="0"/>
              <a:t>Vysvětlete rozdíl mezi trojpolním systémem hospodaření a střídavým hospodářstvím.</a:t>
            </a:r>
          </a:p>
        </p:txBody>
      </p:sp>
    </p:spTree>
    <p:extLst>
      <p:ext uri="{BB962C8B-B14F-4D97-AF65-F5344CB8AC3E}">
        <p14:creationId xmlns:p14="http://schemas.microsoft.com/office/powerpoint/2010/main" val="180019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Dějepis pro osmý ročník zvláštní školy, </a:t>
            </a:r>
            <a:r>
              <a:rPr lang="cs-CZ" dirty="0"/>
              <a:t>M</a:t>
            </a:r>
            <a:r>
              <a:rPr lang="cs-CZ" dirty="0" smtClean="0"/>
              <a:t>ilan Valenta, nakladatelství Parta, 1999, ISBN 80-85989-54-9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76108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136</TotalTime>
  <Words>257</Words>
  <Application>Microsoft Office PowerPoint</Application>
  <PresentationFormat>Předvádění na obrazovce (4:3)</PresentationFormat>
  <Paragraphs>46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Prezentace aplikace PowerPoint</vt:lpstr>
      <vt:lpstr>ANOTACE:</vt:lpstr>
      <vt:lpstr>Novověk </vt:lpstr>
      <vt:lpstr>Zemědělství</vt:lpstr>
      <vt:lpstr>Prezentace aplikace PowerPoint</vt:lpstr>
      <vt:lpstr>Prezentace aplikace PowerPoint</vt:lpstr>
      <vt:lpstr>Ústní opakování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Kakulinka</dc:creator>
  <cp:lastModifiedBy>Slováková Olga</cp:lastModifiedBy>
  <cp:revision>22</cp:revision>
  <dcterms:created xsi:type="dcterms:W3CDTF">2012-01-07T12:28:39Z</dcterms:created>
  <dcterms:modified xsi:type="dcterms:W3CDTF">2012-11-24T13:09:05Z</dcterms:modified>
</cp:coreProperties>
</file>