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3" r:id="rId2"/>
    <p:sldId id="258" r:id="rId3"/>
    <p:sldId id="264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VY_32_INOVACE_09_DĚJEPIS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Svobodová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Novověk, změny ve výrobě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1451" custLinFactNeighborY="4791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18D2D2-9242-4A09-BC46-D4DC91BEB49A}" type="presOf" srcId="{4C35D32F-0EAB-4CD7-82EE-45574DC2A586}" destId="{8BEBB6EC-1DAA-4CAC-8A25-BC0FCBD5DBD5}" srcOrd="0" destOrd="0" presId="urn:microsoft.com/office/officeart/2005/8/layout/target3"/>
    <dgm:cxn modelId="{D4F5D720-CD89-49AE-A4B1-514CF1F146F6}" type="presOf" srcId="{D1D4F407-5343-4D3F-B5B9-D407B03CAEB4}" destId="{D005CE8C-CC26-4C3E-AC11-E15060ECD759}" srcOrd="0" destOrd="0" presId="urn:microsoft.com/office/officeart/2005/8/layout/target3"/>
    <dgm:cxn modelId="{85B1A8B5-BE09-4655-A584-B081FF16CC53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BB0F617-0028-4FD6-9BC0-216FD3DE25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AB561D1-24B7-4E2E-B4F6-986B2E4FFD0C}" type="presOf" srcId="{D8197B8C-B260-4A16-BDF4-0947B075E274}" destId="{25B08C86-7E15-44DC-BE7F-FFB55DD49D12}" srcOrd="0" destOrd="0" presId="urn:microsoft.com/office/officeart/2005/8/layout/target3"/>
    <dgm:cxn modelId="{3374BDDA-768E-4523-8135-B46C34B972E9}" type="presOf" srcId="{4C35D32F-0EAB-4CD7-82EE-45574DC2A586}" destId="{890E4F0B-2866-4A3F-A3C7-2A14B1797930}" srcOrd="1" destOrd="0" presId="urn:microsoft.com/office/officeart/2005/8/layout/target3"/>
    <dgm:cxn modelId="{6EA4281C-1280-4E8A-977F-D9DD2C4A85DA}" type="presOf" srcId="{B651F6E3-6281-48DB-9319-2AEAFDAE7572}" destId="{6BB5E863-4638-4E1D-BFDE-399D028AC4ED}" srcOrd="1" destOrd="0" presId="urn:microsoft.com/office/officeart/2005/8/layout/target3"/>
    <dgm:cxn modelId="{22BD9AC2-BB0B-4215-85F7-745FF7464597}" type="presOf" srcId="{D1B46980-6531-4606-95E6-44980827E919}" destId="{2BE915AB-18AA-4053-B92C-3BFC9ED204BB}" srcOrd="1" destOrd="0" presId="urn:microsoft.com/office/officeart/2005/8/layout/target3"/>
    <dgm:cxn modelId="{3C1641FA-803F-4C24-9171-16408E369587}" type="presOf" srcId="{D1B46980-6531-4606-95E6-44980827E919}" destId="{6140AFEC-043D-4C43-A2F9-D0F5331DF3A3}" srcOrd="0" destOrd="0" presId="urn:microsoft.com/office/officeart/2005/8/layout/target3"/>
    <dgm:cxn modelId="{7E661BA7-474D-4F0E-8D37-629827DFB235}" type="presOf" srcId="{D8197B8C-B260-4A16-BDF4-0947B075E274}" destId="{5A5FFA88-C948-4069-8E93-59FA12366E83}" srcOrd="1" destOrd="0" presId="urn:microsoft.com/office/officeart/2005/8/layout/target3"/>
    <dgm:cxn modelId="{9442F822-1CD7-4D89-9269-ACB3CAB071CB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37073A-A299-46DC-96DE-61B529F1BB40}" type="presParOf" srcId="{333A1088-737F-45CB-B68E-254E46348037}" destId="{F5ABB229-8D3B-4694-996A-96F23CF14429}" srcOrd="0" destOrd="0" presId="urn:microsoft.com/office/officeart/2005/8/layout/target3"/>
    <dgm:cxn modelId="{EE3B23A4-82F8-4D70-9CE5-28274A3DD475}" type="presParOf" srcId="{333A1088-737F-45CB-B68E-254E46348037}" destId="{F41139FD-01EE-4571-8B17-4FB00FC51163}" srcOrd="1" destOrd="0" presId="urn:microsoft.com/office/officeart/2005/8/layout/target3"/>
    <dgm:cxn modelId="{D1321C25-7DBD-49D8-8C80-12CA7B61AB49}" type="presParOf" srcId="{333A1088-737F-45CB-B68E-254E46348037}" destId="{D005CE8C-CC26-4C3E-AC11-E15060ECD759}" srcOrd="2" destOrd="0" presId="urn:microsoft.com/office/officeart/2005/8/layout/target3"/>
    <dgm:cxn modelId="{E0C580F2-509B-4B11-AB95-40CBD8800366}" type="presParOf" srcId="{333A1088-737F-45CB-B68E-254E46348037}" destId="{2C702D82-9B77-49B7-9568-BB8EB47C3372}" srcOrd="3" destOrd="0" presId="urn:microsoft.com/office/officeart/2005/8/layout/target3"/>
    <dgm:cxn modelId="{76889EC9-F7D9-4F5F-8BBB-71F90462DE68}" type="presParOf" srcId="{333A1088-737F-45CB-B68E-254E46348037}" destId="{A52A0455-90FF-4808-ABD0-F02540D31D5A}" srcOrd="4" destOrd="0" presId="urn:microsoft.com/office/officeart/2005/8/layout/target3"/>
    <dgm:cxn modelId="{304C20C9-2A7B-44C3-BD29-585A994C984A}" type="presParOf" srcId="{333A1088-737F-45CB-B68E-254E46348037}" destId="{6140AFEC-043D-4C43-A2F9-D0F5331DF3A3}" srcOrd="5" destOrd="0" presId="urn:microsoft.com/office/officeart/2005/8/layout/target3"/>
    <dgm:cxn modelId="{CEEFE1AC-22B3-46D7-8E99-852555A01474}" type="presParOf" srcId="{333A1088-737F-45CB-B68E-254E46348037}" destId="{9358AC05-5D7D-4327-9F80-1AD486AEA664}" srcOrd="6" destOrd="0" presId="urn:microsoft.com/office/officeart/2005/8/layout/target3"/>
    <dgm:cxn modelId="{D2B474C5-E69D-4BDC-AD1F-BB59954E6FF1}" type="presParOf" srcId="{333A1088-737F-45CB-B68E-254E46348037}" destId="{313FC574-E1CD-4FB4-B054-0B805CE0447D}" srcOrd="7" destOrd="0" presId="urn:microsoft.com/office/officeart/2005/8/layout/target3"/>
    <dgm:cxn modelId="{1EE4B017-68EF-4311-BD2E-966A44917616}" type="presParOf" srcId="{333A1088-737F-45CB-B68E-254E46348037}" destId="{619D679B-A015-4ECF-8348-D1034C574F40}" srcOrd="8" destOrd="0" presId="urn:microsoft.com/office/officeart/2005/8/layout/target3"/>
    <dgm:cxn modelId="{51BE6A29-094B-4994-B335-8E7B71E2BE70}" type="presParOf" srcId="{333A1088-737F-45CB-B68E-254E46348037}" destId="{322283A8-4A27-4CDA-BAE3-F381106A9174}" srcOrd="9" destOrd="0" presId="urn:microsoft.com/office/officeart/2005/8/layout/target3"/>
    <dgm:cxn modelId="{5D791CED-2167-4C91-B498-305E463652CF}" type="presParOf" srcId="{333A1088-737F-45CB-B68E-254E46348037}" destId="{FFC9F71D-1B4F-4AD9-A4A6-86ADEFC8AF5C}" srcOrd="10" destOrd="0" presId="urn:microsoft.com/office/officeart/2005/8/layout/target3"/>
    <dgm:cxn modelId="{EBB40252-C35C-467A-A011-EB4AF864B504}" type="presParOf" srcId="{333A1088-737F-45CB-B68E-254E46348037}" destId="{25B08C86-7E15-44DC-BE7F-FFB55DD49D12}" srcOrd="11" destOrd="0" presId="urn:microsoft.com/office/officeart/2005/8/layout/target3"/>
    <dgm:cxn modelId="{E8ED83BE-6F12-4EC9-862B-C931E06814B2}" type="presParOf" srcId="{333A1088-737F-45CB-B68E-254E46348037}" destId="{76644BE8-9D7C-4C09-B250-3D10AF48CBB7}" srcOrd="12" destOrd="0" presId="urn:microsoft.com/office/officeart/2005/8/layout/target3"/>
    <dgm:cxn modelId="{D5A05EAD-3D35-4844-9F1B-4B3B3B2EB93D}" type="presParOf" srcId="{333A1088-737F-45CB-B68E-254E46348037}" destId="{EE85B701-7295-41C0-BA7A-34D3756A2AE6}" srcOrd="13" destOrd="0" presId="urn:microsoft.com/office/officeart/2005/8/layout/target3"/>
    <dgm:cxn modelId="{EAF5653C-0783-49CF-82EF-3C0945E5DB07}" type="presParOf" srcId="{333A1088-737F-45CB-B68E-254E46348037}" destId="{8BEBB6EC-1DAA-4CAC-8A25-BC0FCBD5DBD5}" srcOrd="14" destOrd="0" presId="urn:microsoft.com/office/officeart/2005/8/layout/target3"/>
    <dgm:cxn modelId="{C88DD88D-4A88-4A43-B57A-ECA4E7ACE51F}" type="presParOf" srcId="{333A1088-737F-45CB-B68E-254E46348037}" destId="{AED2198E-93D5-4001-81B4-73124B309672}" srcOrd="15" destOrd="0" presId="urn:microsoft.com/office/officeart/2005/8/layout/target3"/>
    <dgm:cxn modelId="{D6B4745B-B511-4C41-AE18-3C74AD9535E9}" type="presParOf" srcId="{333A1088-737F-45CB-B68E-254E46348037}" destId="{2BE915AB-18AA-4053-B92C-3BFC9ED204BB}" srcOrd="16" destOrd="0" presId="urn:microsoft.com/office/officeart/2005/8/layout/target3"/>
    <dgm:cxn modelId="{EC258C47-A4C6-423C-9D00-F291E47C75C2}" type="presParOf" srcId="{333A1088-737F-45CB-B68E-254E46348037}" destId="{6BB5E863-4638-4E1D-BFDE-399D028AC4ED}" srcOrd="17" destOrd="0" presId="urn:microsoft.com/office/officeart/2005/8/layout/target3"/>
    <dgm:cxn modelId="{15A1F911-F1EE-41A2-90E2-437A23333BBD}" type="presParOf" srcId="{333A1088-737F-45CB-B68E-254E46348037}" destId="{5A5FFA88-C948-4069-8E93-59FA12366E83}" srcOrd="18" destOrd="0" presId="urn:microsoft.com/office/officeart/2005/8/layout/target3"/>
    <dgm:cxn modelId="{4BECB520-6779-47B7-A969-1D21F3CA91E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04062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Svobodová Alena</a:t>
          </a:r>
          <a:endParaRPr lang="cs-CZ" sz="2000" kern="1200" dirty="0"/>
        </a:p>
      </dsp:txBody>
      <dsp:txXfrm>
        <a:off x="1273857" y="504062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VY_32_INOVACE_09_DĚJEPIS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Novověk, změny ve výrobě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351B91-413F-4EDA-B532-0A37F077CFC6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F4A0F3-4AE5-4663-A787-1DB9CD3C24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61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63902-342D-40D7-B651-D04DE9EE21A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5072E99-C779-4286-979C-C7F60235737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F063902-342D-40D7-B651-D04DE9EE21A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65072E99-C779-4286-979C-C7F60235737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63902-342D-40D7-B651-D04DE9EE21A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72E99-C779-4286-979C-C7F60235737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63902-342D-40D7-B651-D04DE9EE21A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72E99-C779-4286-979C-C7F60235737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72E99-C779-4286-979C-C7F60235737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63902-342D-40D7-B651-D04DE9EE21A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63902-342D-40D7-B651-D04DE9EE21A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72E99-C779-4286-979C-C7F60235737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63902-342D-40D7-B651-D04DE9EE21A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72E99-C779-4286-979C-C7F6023573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F063902-342D-40D7-B651-D04DE9EE21A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5072E99-C779-4286-979C-C7F60235737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63902-342D-40D7-B651-D04DE9EE21A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5072E99-C779-4286-979C-C7F60235737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63902-342D-40D7-B651-D04DE9EE21A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72E99-C779-4286-979C-C7F6023573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63902-342D-40D7-B651-D04DE9EE21A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72E99-C779-4286-979C-C7F6023573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F063902-342D-40D7-B651-D04DE9EE21A4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65072E99-C779-4286-979C-C7F60235737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4645508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4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pro žáky 8.ročníku jako výukový. Zároveň slouží pro zapsání poznámek do školních sešitů.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891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Ve středověku v řemeslnické dílně zaměstnával mistr – majitel dílny, jen několik tovaryšů a učňů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Výrobky sami zpracovávali od začátku do konce a sami také zboží prodali.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zboží</a:t>
            </a:r>
            <a:endParaRPr lang="cs-CZ" dirty="0"/>
          </a:p>
        </p:txBody>
      </p:sp>
      <p:pic>
        <p:nvPicPr>
          <p:cNvPr id="4" name="Picture 2" descr="C:\Users\Kakulinka\AppData\Local\Microsoft\Windows\Temporary Internet Files\Content.IE5\RUFLHGM7\MC9003348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941168"/>
            <a:ext cx="1384701" cy="1404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Kakulinka\AppData\Local\Microsoft\Windows\Temporary Internet Files\Content.IE5\Q41OQLM8\MC900351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012227"/>
            <a:ext cx="1271633" cy="1366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4196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období novověku se zvýšil zájem (poptávka) o nejrůznější zboží ( plátno, sukno, sklářské výrobky…)</a:t>
            </a:r>
          </a:p>
          <a:p>
            <a:endParaRPr lang="cs-CZ" dirty="0"/>
          </a:p>
          <a:p>
            <a:r>
              <a:rPr lang="cs-CZ" dirty="0"/>
              <a:t>Středověké řemeslnické dílny nestačily tolik zboží vyrobit. Proto vznikly rukodílny – </a:t>
            </a:r>
            <a:r>
              <a:rPr lang="cs-CZ" i="1" dirty="0">
                <a:solidFill>
                  <a:schemeClr val="bg1"/>
                </a:solidFill>
              </a:rPr>
              <a:t>manufaktury. </a:t>
            </a:r>
          </a:p>
          <a:p>
            <a:endParaRPr lang="cs-CZ" i="1" dirty="0">
              <a:solidFill>
                <a:schemeClr val="bg1"/>
              </a:solidFill>
            </a:endParaRPr>
          </a:p>
          <a:p>
            <a:r>
              <a:rPr lang="cs-CZ" dirty="0"/>
              <a:t>V manufaktuře pracovalo více dělníků a tím se </a:t>
            </a:r>
            <a:r>
              <a:rPr lang="cs-CZ" dirty="0" smtClean="0"/>
              <a:t>vyrobilo </a:t>
            </a:r>
            <a:r>
              <a:rPr lang="cs-CZ" dirty="0"/>
              <a:t>i více zboží.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zboží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3122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Další změnu přineslo </a:t>
            </a:r>
            <a:r>
              <a:rPr lang="cs-CZ" i="1" dirty="0">
                <a:solidFill>
                  <a:schemeClr val="bg1"/>
                </a:solidFill>
              </a:rPr>
              <a:t>zavedení dělby práce.</a:t>
            </a:r>
            <a:r>
              <a:rPr lang="cs-CZ" dirty="0"/>
              <a:t> </a:t>
            </a:r>
          </a:p>
          <a:p>
            <a:endParaRPr lang="cs-CZ" dirty="0"/>
          </a:p>
          <a:p>
            <a:r>
              <a:rPr lang="cs-CZ" dirty="0"/>
              <a:t>Dělník nezpracovával celý výrobek sám, ale provedl pouze část, potom předal rozpracovaný výrobek dalšímu dělníkovi a tak to šlo dál, dokud nebyl výrobek hotový.</a:t>
            </a:r>
          </a:p>
          <a:p>
            <a:endParaRPr lang="cs-CZ" dirty="0"/>
          </a:p>
          <a:p>
            <a:r>
              <a:rPr lang="cs-CZ" dirty="0"/>
              <a:t>Hotový výrobek se neprodával přímo zákazníkovi, ale obchodníkovi, a ten ho nabízel ve svém obchodě.</a:t>
            </a:r>
          </a:p>
          <a:p>
            <a:endParaRPr lang="cs-CZ" dirty="0"/>
          </a:p>
          <a:p>
            <a:r>
              <a:rPr lang="cs-CZ" dirty="0"/>
              <a:t>V manufakturách se začaly využívat první stroje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zboží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1927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Jaký byl rozdíl mezi středověkou řemeslnickou dílnou a manufakturou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smtClean="0"/>
              <a:t>Kdo byl mistr, tovaryš a učeň?</a:t>
            </a:r>
          </a:p>
          <a:p>
            <a:endParaRPr lang="cs-CZ" dirty="0" smtClean="0"/>
          </a:p>
          <a:p>
            <a:r>
              <a:rPr lang="cs-CZ" dirty="0" smtClean="0"/>
              <a:t>Co byly manufaktury a proč vznikly?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Co je dělba práce?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ÚSTNÍ OPAKOVÁNÍ: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8716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/>
              <a:t>Dějepis pro osmý ročník zvláštní školy, Milan Valenta, nakladatelství Parta, 1999, ISBN 80-85989-54-9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5888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23</TotalTime>
  <Words>252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Papír</vt:lpstr>
      <vt:lpstr>Prezentace aplikace PowerPoint</vt:lpstr>
      <vt:lpstr>ANOTACE:</vt:lpstr>
      <vt:lpstr>Výroba zboží</vt:lpstr>
      <vt:lpstr>Výroba zboží </vt:lpstr>
      <vt:lpstr>Výroba zboží</vt:lpstr>
      <vt:lpstr>ÚSTNÍ OPAKOVÁNÍ: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Kakulinka</dc:creator>
  <cp:lastModifiedBy>Slováková Olga</cp:lastModifiedBy>
  <cp:revision>6</cp:revision>
  <dcterms:created xsi:type="dcterms:W3CDTF">2012-06-02T19:56:07Z</dcterms:created>
  <dcterms:modified xsi:type="dcterms:W3CDTF">2012-11-24T13:12:15Z</dcterms:modified>
</cp:coreProperties>
</file>