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7" r:id="rId3"/>
    <p:sldId id="259" r:id="rId4"/>
    <p:sldId id="260" r:id="rId5"/>
    <p:sldId id="262" r:id="rId6"/>
    <p:sldId id="263" r:id="rId7"/>
    <p:sldId id="270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VY_32_INOVACE_11_DĚJEPIS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Mistr Jan Hus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5F9B7E-DF27-41EA-8730-833983753269}" type="presOf" srcId="{757F3AB3-0718-4624-B441-E567A8F0AB56}" destId="{333A1088-737F-45CB-B68E-254E46348037}" srcOrd="0" destOrd="0" presId="urn:microsoft.com/office/officeart/2005/8/layout/target3"/>
    <dgm:cxn modelId="{BE09E341-056E-4C86-81FC-2C324C244F67}" type="presOf" srcId="{D8197B8C-B260-4A16-BDF4-0947B075E274}" destId="{5A5FFA88-C948-4069-8E93-59FA12366E83}" srcOrd="1" destOrd="0" presId="urn:microsoft.com/office/officeart/2005/8/layout/target3"/>
    <dgm:cxn modelId="{43312680-FCF6-4E50-9754-AFA88574BB44}" type="presOf" srcId="{02D3ABD5-07DC-48E3-807C-B204D29A7DF0}" destId="{61B35E2F-12DF-441A-B3C7-B9B960E9874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A53B4C-FAB5-48EF-9E39-ECECD713BF74}" type="presOf" srcId="{4C35D32F-0EAB-4CD7-82EE-45574DC2A586}" destId="{890E4F0B-2866-4A3F-A3C7-2A14B1797930}" srcOrd="1" destOrd="0" presId="urn:microsoft.com/office/officeart/2005/8/layout/target3"/>
    <dgm:cxn modelId="{04AB7792-6012-4499-B42F-6EB67A9BF115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32F9616-C5E5-462B-913C-2B865317BBB6}" type="presOf" srcId="{D1B46980-6531-4606-95E6-44980827E919}" destId="{6140AFEC-043D-4C43-A2F9-D0F5331DF3A3}" srcOrd="0" destOrd="0" presId="urn:microsoft.com/office/officeart/2005/8/layout/target3"/>
    <dgm:cxn modelId="{8DB54837-FD47-48ED-9396-62FF12E4668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737970-3D5A-4B60-95AF-390C21F7D4D7}" type="presOf" srcId="{D1D4F407-5343-4D3F-B5B9-D407B03CAEB4}" destId="{D005CE8C-CC26-4C3E-AC11-E15060ECD759}" srcOrd="0" destOrd="0" presId="urn:microsoft.com/office/officeart/2005/8/layout/target3"/>
    <dgm:cxn modelId="{2C0827D8-FDD9-4F90-8FD2-E63DEA8BC03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6E519DE-7342-4686-A19C-4DFA912418D5}" type="presOf" srcId="{B651F6E3-6281-48DB-9319-2AEAFDAE7572}" destId="{6BB5E863-4638-4E1D-BFDE-399D028AC4ED}" srcOrd="1" destOrd="0" presId="urn:microsoft.com/office/officeart/2005/8/layout/target3"/>
    <dgm:cxn modelId="{7DC989B1-73B6-4AB9-844B-B8A2C9BB24A7}" type="presOf" srcId="{D1B46980-6531-4606-95E6-44980827E919}" destId="{2BE915AB-18AA-4053-B92C-3BFC9ED204BB}" srcOrd="1" destOrd="0" presId="urn:microsoft.com/office/officeart/2005/8/layout/target3"/>
    <dgm:cxn modelId="{6571F7BB-E8D5-4C9C-8DAE-AC10E7327F86}" type="presOf" srcId="{D8197B8C-B260-4A16-BDF4-0947B075E274}" destId="{25B08C86-7E15-44DC-BE7F-FFB55DD49D12}" srcOrd="0" destOrd="0" presId="urn:microsoft.com/office/officeart/2005/8/layout/target3"/>
    <dgm:cxn modelId="{07CF9129-EB98-49FB-AA65-3FE8E2C268A7}" type="presOf" srcId="{D1D4F407-5343-4D3F-B5B9-D407B03CAEB4}" destId="{AED2198E-93D5-4001-81B4-73124B309672}" srcOrd="1" destOrd="0" presId="urn:microsoft.com/office/officeart/2005/8/layout/target3"/>
    <dgm:cxn modelId="{EA8E77F1-E9E6-4254-B273-F0A03C68B7F0}" type="presParOf" srcId="{333A1088-737F-45CB-B68E-254E46348037}" destId="{F5ABB229-8D3B-4694-996A-96F23CF14429}" srcOrd="0" destOrd="0" presId="urn:microsoft.com/office/officeart/2005/8/layout/target3"/>
    <dgm:cxn modelId="{275FD944-8198-48EE-AD53-5713215D6268}" type="presParOf" srcId="{333A1088-737F-45CB-B68E-254E46348037}" destId="{F41139FD-01EE-4571-8B17-4FB00FC51163}" srcOrd="1" destOrd="0" presId="urn:microsoft.com/office/officeart/2005/8/layout/target3"/>
    <dgm:cxn modelId="{749A3985-057B-48CF-9012-FFF78EA42F37}" type="presParOf" srcId="{333A1088-737F-45CB-B68E-254E46348037}" destId="{D005CE8C-CC26-4C3E-AC11-E15060ECD759}" srcOrd="2" destOrd="0" presId="urn:microsoft.com/office/officeart/2005/8/layout/target3"/>
    <dgm:cxn modelId="{2E3E83A3-CA68-418F-8D86-B3818D7C3EE4}" type="presParOf" srcId="{333A1088-737F-45CB-B68E-254E46348037}" destId="{2C702D82-9B77-49B7-9568-BB8EB47C3372}" srcOrd="3" destOrd="0" presId="urn:microsoft.com/office/officeart/2005/8/layout/target3"/>
    <dgm:cxn modelId="{AED212CA-91CD-4112-83E5-7384DA1DFBE7}" type="presParOf" srcId="{333A1088-737F-45CB-B68E-254E46348037}" destId="{A52A0455-90FF-4808-ABD0-F02540D31D5A}" srcOrd="4" destOrd="0" presId="urn:microsoft.com/office/officeart/2005/8/layout/target3"/>
    <dgm:cxn modelId="{5D48955A-647A-4AE5-8016-18A9F946E612}" type="presParOf" srcId="{333A1088-737F-45CB-B68E-254E46348037}" destId="{6140AFEC-043D-4C43-A2F9-D0F5331DF3A3}" srcOrd="5" destOrd="0" presId="urn:microsoft.com/office/officeart/2005/8/layout/target3"/>
    <dgm:cxn modelId="{AF6AC536-1EB8-456C-A632-8FF2C9EB05B6}" type="presParOf" srcId="{333A1088-737F-45CB-B68E-254E46348037}" destId="{9358AC05-5D7D-4327-9F80-1AD486AEA664}" srcOrd="6" destOrd="0" presId="urn:microsoft.com/office/officeart/2005/8/layout/target3"/>
    <dgm:cxn modelId="{7A0FF8F2-F8CA-40AD-A6F8-375945D2EBF8}" type="presParOf" srcId="{333A1088-737F-45CB-B68E-254E46348037}" destId="{313FC574-E1CD-4FB4-B054-0B805CE0447D}" srcOrd="7" destOrd="0" presId="urn:microsoft.com/office/officeart/2005/8/layout/target3"/>
    <dgm:cxn modelId="{7BAB7D57-385B-453F-9E37-1A697FF72037}" type="presParOf" srcId="{333A1088-737F-45CB-B68E-254E46348037}" destId="{619D679B-A015-4ECF-8348-D1034C574F40}" srcOrd="8" destOrd="0" presId="urn:microsoft.com/office/officeart/2005/8/layout/target3"/>
    <dgm:cxn modelId="{6B465290-2CC8-422D-B693-E8E4D33069DF}" type="presParOf" srcId="{333A1088-737F-45CB-B68E-254E46348037}" destId="{322283A8-4A27-4CDA-BAE3-F381106A9174}" srcOrd="9" destOrd="0" presId="urn:microsoft.com/office/officeart/2005/8/layout/target3"/>
    <dgm:cxn modelId="{4AC4D031-15BD-41C8-90FA-F3E86CF0DBA5}" type="presParOf" srcId="{333A1088-737F-45CB-B68E-254E46348037}" destId="{FFC9F71D-1B4F-4AD9-A4A6-86ADEFC8AF5C}" srcOrd="10" destOrd="0" presId="urn:microsoft.com/office/officeart/2005/8/layout/target3"/>
    <dgm:cxn modelId="{2EEE80A4-7A0E-4EA3-9756-02C0D00C1D34}" type="presParOf" srcId="{333A1088-737F-45CB-B68E-254E46348037}" destId="{25B08C86-7E15-44DC-BE7F-FFB55DD49D12}" srcOrd="11" destOrd="0" presId="urn:microsoft.com/office/officeart/2005/8/layout/target3"/>
    <dgm:cxn modelId="{317DA81F-D02F-4A1A-A8F8-29A05C2E90CE}" type="presParOf" srcId="{333A1088-737F-45CB-B68E-254E46348037}" destId="{76644BE8-9D7C-4C09-B250-3D10AF48CBB7}" srcOrd="12" destOrd="0" presId="urn:microsoft.com/office/officeart/2005/8/layout/target3"/>
    <dgm:cxn modelId="{E8718FF6-3128-42B8-B492-9FEC1AC2540F}" type="presParOf" srcId="{333A1088-737F-45CB-B68E-254E46348037}" destId="{EE85B701-7295-41C0-BA7A-34D3756A2AE6}" srcOrd="13" destOrd="0" presId="urn:microsoft.com/office/officeart/2005/8/layout/target3"/>
    <dgm:cxn modelId="{E1543F50-3FFC-4022-B9A9-003ACB37B6DC}" type="presParOf" srcId="{333A1088-737F-45CB-B68E-254E46348037}" destId="{8BEBB6EC-1DAA-4CAC-8A25-BC0FCBD5DBD5}" srcOrd="14" destOrd="0" presId="urn:microsoft.com/office/officeart/2005/8/layout/target3"/>
    <dgm:cxn modelId="{B3003980-B7FA-4D2F-9209-0E209510F458}" type="presParOf" srcId="{333A1088-737F-45CB-B68E-254E46348037}" destId="{D1B260DE-8BB4-4A33-89B8-8818FDEE805A}" srcOrd="15" destOrd="0" presId="urn:microsoft.com/office/officeart/2005/8/layout/target3"/>
    <dgm:cxn modelId="{C3C35058-3EA6-487A-BB31-158AAF4174DD}" type="presParOf" srcId="{333A1088-737F-45CB-B68E-254E46348037}" destId="{AF3572B6-0987-4E43-8E73-84BA9F9BA0A7}" srcOrd="16" destOrd="0" presId="urn:microsoft.com/office/officeart/2005/8/layout/target3"/>
    <dgm:cxn modelId="{FEBF0229-D79F-4F4C-992E-1567B7C98084}" type="presParOf" srcId="{333A1088-737F-45CB-B68E-254E46348037}" destId="{61B35E2F-12DF-441A-B3C7-B9B960E9874B}" srcOrd="17" destOrd="0" presId="urn:microsoft.com/office/officeart/2005/8/layout/target3"/>
    <dgm:cxn modelId="{E5236FED-7FA4-4A66-A159-4F2EC3F740FB}" type="presParOf" srcId="{333A1088-737F-45CB-B68E-254E46348037}" destId="{AED2198E-93D5-4001-81B4-73124B309672}" srcOrd="18" destOrd="0" presId="urn:microsoft.com/office/officeart/2005/8/layout/target3"/>
    <dgm:cxn modelId="{3CB8146B-DC90-477D-9FDE-2AF6267B703C}" type="presParOf" srcId="{333A1088-737F-45CB-B68E-254E46348037}" destId="{2BE915AB-18AA-4053-B92C-3BFC9ED204BB}" srcOrd="19" destOrd="0" presId="urn:microsoft.com/office/officeart/2005/8/layout/target3"/>
    <dgm:cxn modelId="{C1F2C4DC-1C5D-4D61-92BA-DEF76009388B}" type="presParOf" srcId="{333A1088-737F-45CB-B68E-254E46348037}" destId="{6BB5E863-4638-4E1D-BFDE-399D028AC4ED}" srcOrd="20" destOrd="0" presId="urn:microsoft.com/office/officeart/2005/8/layout/target3"/>
    <dgm:cxn modelId="{D2593609-A7C4-4923-9BAB-437DE86D7C74}" type="presParOf" srcId="{333A1088-737F-45CB-B68E-254E46348037}" destId="{5A5FFA88-C948-4069-8E93-59FA12366E83}" srcOrd="21" destOrd="0" presId="urn:microsoft.com/office/officeart/2005/8/layout/target3"/>
    <dgm:cxn modelId="{33CF165F-4817-422E-94CF-E5C13122D2CA}" type="presParOf" srcId="{333A1088-737F-45CB-B68E-254E46348037}" destId="{890E4F0B-2866-4A3F-A3C7-2A14B1797930}" srcOrd="22" destOrd="0" presId="urn:microsoft.com/office/officeart/2005/8/layout/target3"/>
    <dgm:cxn modelId="{6B2DC185-D89D-447D-A353-4FC146BE2BB2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VY_32_INOVACE_11_DĚJEPIS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Mistr Jan Hus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F6288-E8D3-412A-B924-29E92551A43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B05362-6F28-49A2-B1A1-DF9F32C8CE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4316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5651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684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797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231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3512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5809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5521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8723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4663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983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61388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0006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53831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6535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7103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7614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2949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88336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08417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72424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98911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9392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8556D-FF9D-43A2-9065-FE0214AD222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D619-21D9-448A-A607-7DBD58818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955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1465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205438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153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Mistr Jan Hus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 začátku 15. století byla v Čechách církev bohatší než králové.</a:t>
            </a:r>
          </a:p>
          <a:p>
            <a:r>
              <a:rPr lang="cs-CZ" dirty="0" smtClean="0"/>
              <a:t>Žila v přepychu a neřídila se svým učením.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Poměry v církvi se nelíbily kněžím, kteří kritizovali </a:t>
            </a:r>
            <a:r>
              <a:rPr lang="cs-CZ" b="1" dirty="0" smtClean="0"/>
              <a:t>svatokupectví </a:t>
            </a:r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/>
              <a:t>(= kupčení </a:t>
            </a:r>
            <a:r>
              <a:rPr lang="cs-CZ" dirty="0"/>
              <a:t>s </a:t>
            </a:r>
            <a:r>
              <a:rPr lang="cs-CZ" b="1" dirty="0"/>
              <a:t>odpustky</a:t>
            </a:r>
            <a:r>
              <a:rPr lang="cs-CZ" dirty="0"/>
              <a:t> 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/>
              <a:t>odpouštění i těžkých hříchů za </a:t>
            </a:r>
            <a:r>
              <a:rPr lang="cs-CZ" dirty="0" smtClean="0"/>
              <a:t>úplatky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707904" y="4653136"/>
            <a:ext cx="4846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70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Tito odvážní kněží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žádali nápravu církve  a rovnost všech lidí  </a:t>
            </a:r>
            <a:r>
              <a:rPr lang="cs-CZ" dirty="0" smtClean="0"/>
              <a:t>              před </a:t>
            </a:r>
            <a:r>
              <a:rPr lang="cs-CZ" dirty="0" smtClean="0"/>
              <a:t>Bohem.</a:t>
            </a:r>
          </a:p>
          <a:p>
            <a:r>
              <a:rPr lang="cs-CZ" dirty="0"/>
              <a:t>C</a:t>
            </a:r>
            <a:r>
              <a:rPr lang="cs-CZ" dirty="0" smtClean="0"/>
              <a:t>izím slovem se nápravě říká </a:t>
            </a:r>
            <a:r>
              <a:rPr lang="cs-CZ" b="1" dirty="0" smtClean="0">
                <a:solidFill>
                  <a:srgbClr val="7030A0"/>
                </a:solidFill>
              </a:rPr>
              <a:t>reforma,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proto říkáme těmto kritikům </a:t>
            </a:r>
            <a:r>
              <a:rPr lang="cs-CZ" b="1" dirty="0" smtClean="0">
                <a:solidFill>
                  <a:srgbClr val="7030A0"/>
                </a:solidFill>
              </a:rPr>
              <a:t>reformátoři.</a:t>
            </a:r>
          </a:p>
          <a:p>
            <a:r>
              <a:rPr lang="cs-CZ" dirty="0"/>
              <a:t>S</a:t>
            </a:r>
            <a:r>
              <a:rPr lang="cs-CZ" dirty="0" smtClean="0"/>
              <a:t>vé </a:t>
            </a:r>
            <a:r>
              <a:rPr lang="cs-CZ" dirty="0"/>
              <a:t>názory hlásali v knihách i veřejně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v kostelích a </a:t>
            </a:r>
            <a:r>
              <a:rPr lang="cs-CZ" dirty="0"/>
              <a:t>na shromážděních pod širým nebem.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sz="4300" dirty="0" smtClean="0"/>
              <a:t>Jedním </a:t>
            </a:r>
            <a:r>
              <a:rPr lang="cs-CZ" sz="4300" dirty="0"/>
              <a:t>z </a:t>
            </a:r>
            <a:r>
              <a:rPr lang="cs-CZ" sz="4300" dirty="0" smtClean="0"/>
              <a:t>kazatelů byl </a:t>
            </a:r>
            <a:r>
              <a:rPr lang="cs-CZ" sz="4300" dirty="0"/>
              <a:t>i </a:t>
            </a:r>
            <a:r>
              <a:rPr lang="cs-CZ" sz="4300" b="1" dirty="0">
                <a:solidFill>
                  <a:srgbClr val="C00000"/>
                </a:solidFill>
              </a:rPr>
              <a:t>Jan </a:t>
            </a:r>
            <a:r>
              <a:rPr lang="cs-CZ" sz="4300" b="1" dirty="0" smtClean="0">
                <a:solidFill>
                  <a:srgbClr val="C00000"/>
                </a:solidFill>
              </a:rPr>
              <a:t>Hus</a:t>
            </a:r>
            <a:r>
              <a:rPr lang="cs-CZ" sz="4300" b="1" dirty="0" smtClean="0"/>
              <a:t>.</a:t>
            </a:r>
            <a:endParaRPr lang="cs-CZ" sz="43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281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Jan Hus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 pražské univerzitě se stal mistrem (učitelem) této školy a později i rektorem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= tuto školu vedl</a:t>
            </a:r>
            <a:endParaRPr lang="cs-CZ" dirty="0"/>
          </a:p>
          <a:p>
            <a:r>
              <a:rPr lang="cs-CZ" dirty="0" smtClean="0"/>
              <a:t>Kázal v Praze v </a:t>
            </a:r>
            <a:r>
              <a:rPr lang="cs-CZ" dirty="0" smtClean="0">
                <a:solidFill>
                  <a:srgbClr val="7030A0"/>
                </a:solidFill>
              </a:rPr>
              <a:t>Betlémské kapli.</a:t>
            </a:r>
          </a:p>
          <a:p>
            <a:r>
              <a:rPr lang="cs-CZ" dirty="0" smtClean="0"/>
              <a:t>Mluvil česky a česky psal i své knihy.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2157160" cy="276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294590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3638814" y="4005064"/>
            <a:ext cx="4846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04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 Pražský arcibiskup jeho kázání zakázal.</a:t>
            </a:r>
          </a:p>
          <a:p>
            <a:pPr marL="0" indent="0">
              <a:buNone/>
            </a:pPr>
            <a:r>
              <a:rPr lang="cs-CZ" dirty="0" smtClean="0"/>
              <a:t>   Hus </a:t>
            </a:r>
            <a:r>
              <a:rPr lang="cs-CZ" dirty="0"/>
              <a:t>neuposlechl a arcibiskup jej dal do </a:t>
            </a:r>
            <a:r>
              <a:rPr lang="cs-CZ" b="1" dirty="0">
                <a:solidFill>
                  <a:srgbClr val="7030A0"/>
                </a:solidFill>
              </a:rPr>
              <a:t>klatby</a:t>
            </a:r>
          </a:p>
          <a:p>
            <a:pPr marL="0" indent="0">
              <a:buNone/>
            </a:pPr>
            <a:r>
              <a:rPr lang="cs-CZ" dirty="0"/>
              <a:t>                            = církevní trest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</a:t>
            </a:r>
            <a:r>
              <a:rPr lang="cs-CZ" dirty="0" smtClean="0"/>
              <a:t>         </a:t>
            </a:r>
            <a:r>
              <a:rPr lang="cs-CZ" dirty="0"/>
              <a:t>(zlořečení, zatracení, prokletí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 Praze - zákaz vykonávat bohoslužby, křtít, </a:t>
            </a:r>
            <a:r>
              <a:rPr lang="cs-CZ" dirty="0" smtClean="0"/>
              <a:t>oddávat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a dávat poslední </a:t>
            </a:r>
            <a:r>
              <a:rPr lang="cs-CZ" dirty="0"/>
              <a:t>pomazání před smrtí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</a:t>
            </a:r>
            <a:r>
              <a:rPr lang="cs-CZ" dirty="0" smtClean="0"/>
              <a:t>  </a:t>
            </a:r>
            <a:r>
              <a:rPr lang="cs-CZ" dirty="0"/>
              <a:t>Proto Hus z Prahy odešel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kázal na českém venkově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  <p:sp>
        <p:nvSpPr>
          <p:cNvPr id="2" name="Šipka dolů 1"/>
          <p:cNvSpPr/>
          <p:nvPr/>
        </p:nvSpPr>
        <p:spPr>
          <a:xfrm>
            <a:off x="3688628" y="1365606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3446312" y="4401108"/>
            <a:ext cx="4846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8128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Rozhodl se, </a:t>
            </a:r>
            <a:r>
              <a:rPr lang="cs-CZ" dirty="0"/>
              <a:t>že </a:t>
            </a:r>
            <a:r>
              <a:rPr lang="cs-CZ" dirty="0" smtClean="0"/>
              <a:t>obhájí </a:t>
            </a:r>
            <a:r>
              <a:rPr lang="cs-CZ" dirty="0"/>
              <a:t>své učení na církevním </a:t>
            </a:r>
            <a:r>
              <a:rPr lang="cs-CZ" dirty="0" smtClean="0"/>
              <a:t>   shromáždění </a:t>
            </a:r>
            <a:r>
              <a:rPr lang="cs-CZ" dirty="0"/>
              <a:t>(koncilu), který se </a:t>
            </a:r>
            <a:r>
              <a:rPr lang="cs-CZ" dirty="0" smtClean="0"/>
              <a:t>konal </a:t>
            </a:r>
            <a:r>
              <a:rPr lang="cs-CZ" dirty="0"/>
              <a:t>v </a:t>
            </a:r>
            <a:r>
              <a:rPr lang="cs-CZ" b="1" dirty="0" smtClean="0">
                <a:solidFill>
                  <a:srgbClr val="7030A0"/>
                </a:solidFill>
              </a:rPr>
              <a:t>Kostnici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Císař Zikmund </a:t>
            </a:r>
            <a:r>
              <a:rPr lang="cs-CZ" dirty="0"/>
              <a:t>dal Husovi na cestu listinu, která </a:t>
            </a:r>
            <a:r>
              <a:rPr lang="cs-CZ" dirty="0" smtClean="0"/>
              <a:t>mu </a:t>
            </a:r>
            <a:r>
              <a:rPr lang="cs-CZ" dirty="0"/>
              <a:t>zaručovala bezpečnost, svobodné slyšení </a:t>
            </a:r>
            <a:r>
              <a:rPr lang="cs-CZ" dirty="0" smtClean="0"/>
              <a:t>                 a </a:t>
            </a:r>
            <a:r>
              <a:rPr lang="cs-CZ" dirty="0"/>
              <a:t>chránila jej před </a:t>
            </a:r>
            <a:r>
              <a:rPr lang="cs-CZ" dirty="0" smtClean="0"/>
              <a:t>zatčením.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Brzy po svém příchodu do Kostnice byl však Hus zajat a </a:t>
            </a:r>
            <a:r>
              <a:rPr lang="cs-CZ" dirty="0" smtClean="0"/>
              <a:t>uvězněn.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16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53206"/>
            <a:ext cx="8219256" cy="57935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Na koncilu Hus </a:t>
            </a:r>
            <a:r>
              <a:rPr lang="cs-CZ" dirty="0"/>
              <a:t>odmítl </a:t>
            </a:r>
            <a:r>
              <a:rPr lang="cs-CZ" dirty="0" smtClean="0"/>
              <a:t>odvolat své učení.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Byl odsouzen k trestu smrti upálením.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Zemřel na hranici </a:t>
            </a:r>
            <a:r>
              <a:rPr lang="cs-CZ" b="1" dirty="0" smtClean="0">
                <a:solidFill>
                  <a:srgbClr val="C00000"/>
                </a:solidFill>
              </a:rPr>
              <a:t>6</a:t>
            </a:r>
            <a:r>
              <a:rPr lang="cs-CZ" b="1" dirty="0" smtClean="0">
                <a:solidFill>
                  <a:srgbClr val="C00000"/>
                </a:solidFill>
              </a:rPr>
              <a:t>. 7. 1415</a:t>
            </a:r>
            <a:r>
              <a:rPr lang="cs-CZ" dirty="0" smtClean="0"/>
              <a:t> </a:t>
            </a:r>
            <a:r>
              <a:rPr lang="cs-CZ" dirty="0" smtClean="0"/>
              <a:t>a jeho popel byl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hozen do řeky Rýn.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Jeho smrt vyvolala v Čechách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velké pobouření a odpor.</a:t>
            </a:r>
          </a:p>
          <a:p>
            <a:pPr marL="0" indent="0">
              <a:buNone/>
            </a:pPr>
            <a:r>
              <a:rPr lang="cs-CZ" dirty="0" smtClean="0"/>
              <a:t>Tím začíná období </a:t>
            </a:r>
            <a:r>
              <a:rPr lang="cs-CZ" b="1" dirty="0" smtClean="0"/>
              <a:t>husitských válek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3206"/>
            <a:ext cx="1328235" cy="2119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8745" y="3356992"/>
            <a:ext cx="1903090" cy="2677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3440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http://cs.wikipedia.org/wiki/Soubor:Jan_Vil%C3%ADmek_-_</a:t>
            </a:r>
            <a:r>
              <a:rPr lang="cs-CZ" sz="2400" dirty="0" smtClean="0"/>
              <a:t>Mistr_Jan_Hus.jpg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http://cs.wikipedia.org/wiki/Soubor:Brozik,_Vaclav_-_Jan_Hus_souzen_na_snemu_Kostnickem_r._1415.jpg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http://</a:t>
            </a:r>
            <a:r>
              <a:rPr lang="cs-CZ" sz="2400" dirty="0" smtClean="0"/>
              <a:t>cs.wikipedia.org/wiki/Soubor:Betlemska_kaple.jpg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http://cs.wikipedia.org/wiki/Soubor:Muttich,_Kamil_Vladislav_-_Mistr_Jan_Hus_na_hranici_v_Kostnici_1415.jpg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1938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347</Words>
  <Application>Microsoft Office PowerPoint</Application>
  <PresentationFormat>Předvádění na obrazovce (4:3)</PresentationFormat>
  <Paragraphs>70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Snímek 1</vt:lpstr>
      <vt:lpstr>Mistr Jan Hus</vt:lpstr>
      <vt:lpstr>Tito odvážní kněží</vt:lpstr>
      <vt:lpstr>Jan Hus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Stránská Alena</dc:creator>
  <cp:lastModifiedBy>Dum</cp:lastModifiedBy>
  <cp:revision>20</cp:revision>
  <dcterms:created xsi:type="dcterms:W3CDTF">2012-01-16T07:16:00Z</dcterms:created>
  <dcterms:modified xsi:type="dcterms:W3CDTF">2013-04-03T13:16:17Z</dcterms:modified>
</cp:coreProperties>
</file>