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3"/>
  </p:notesMasterIdLst>
  <p:sldIdLst>
    <p:sldId id="265" r:id="rId5"/>
    <p:sldId id="267" r:id="rId6"/>
    <p:sldId id="257" r:id="rId7"/>
    <p:sldId id="259" r:id="rId8"/>
    <p:sldId id="261" r:id="rId9"/>
    <p:sldId id="263" r:id="rId10"/>
    <p:sldId id="262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VY_32_INOVACE_03 </a:t>
          </a:r>
          <a:r>
            <a:rPr lang="cs-CZ" sz="2000" baseline="0" smtClean="0"/>
            <a:t>_</a:t>
          </a:r>
          <a:r>
            <a:rPr lang="cs-CZ" sz="2000" baseline="0" dirty="0" smtClean="0"/>
            <a:t>FYZIKA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Fyzikální měření – měření hmotnosti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F9128A-3A14-4762-BE6E-DFA0AE5A1F0C}" type="presOf" srcId="{D1B46980-6531-4606-95E6-44980827E919}" destId="{6140AFEC-043D-4C43-A2F9-D0F5331DF3A3}" srcOrd="0" destOrd="0" presId="urn:microsoft.com/office/officeart/2005/8/layout/target3"/>
    <dgm:cxn modelId="{1B615AB4-96CE-4445-A98B-4EA5CA1C7271}" type="presOf" srcId="{D1B46980-6531-4606-95E6-44980827E919}" destId="{2BE915AB-18AA-4053-B92C-3BFC9ED204BB}" srcOrd="1" destOrd="0" presId="urn:microsoft.com/office/officeart/2005/8/layout/target3"/>
    <dgm:cxn modelId="{C0F934D7-9C7E-4B6D-9249-26B076363363}" type="presOf" srcId="{D1D4F407-5343-4D3F-B5B9-D407B03CAEB4}" destId="{AED2198E-93D5-4001-81B4-73124B309672}" srcOrd="1" destOrd="0" presId="urn:microsoft.com/office/officeart/2005/8/layout/target3"/>
    <dgm:cxn modelId="{82E942F2-148F-4CD5-8730-49938F367C51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2310051-CE9D-47EA-8877-E41C0B3564AF}" type="presOf" srcId="{4C35D32F-0EAB-4CD7-82EE-45574DC2A586}" destId="{890E4F0B-2866-4A3F-A3C7-2A14B1797930}" srcOrd="1" destOrd="0" presId="urn:microsoft.com/office/officeart/2005/8/layout/target3"/>
    <dgm:cxn modelId="{C9466758-4252-4C2D-9D4A-6ADF22C1E17E}" type="presOf" srcId="{02D3ABD5-07DC-48E3-807C-B204D29A7DF0}" destId="{61B35E2F-12DF-441A-B3C7-B9B960E9874B}" srcOrd="0" destOrd="0" presId="urn:microsoft.com/office/officeart/2005/8/layout/target3"/>
    <dgm:cxn modelId="{F3714590-B4FA-4FDA-8973-26FC5FA25557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00A3B0C-06BA-4E67-96D7-2998927D9DAB}" type="presOf" srcId="{D1D4F407-5343-4D3F-B5B9-D407B03CAEB4}" destId="{D005CE8C-CC26-4C3E-AC11-E15060ECD759}" srcOrd="0" destOrd="0" presId="urn:microsoft.com/office/officeart/2005/8/layout/target3"/>
    <dgm:cxn modelId="{A2EFEA3B-4F89-424E-BD1E-73EEB1BF8090}" type="presOf" srcId="{4C35D32F-0EAB-4CD7-82EE-45574DC2A586}" destId="{8BEBB6EC-1DAA-4CAC-8A25-BC0FCBD5DBD5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D23DF28E-E15B-4D7C-8E4C-F7F5237F0DFD}" type="presOf" srcId="{757F3AB3-0718-4624-B441-E567A8F0AB56}" destId="{333A1088-737F-45CB-B68E-254E46348037}" srcOrd="0" destOrd="0" presId="urn:microsoft.com/office/officeart/2005/8/layout/target3"/>
    <dgm:cxn modelId="{9F9B58B0-DAA5-428F-94AE-BE54B3E70EFD}" type="presOf" srcId="{02D3ABD5-07DC-48E3-807C-B204D29A7DF0}" destId="{7F32AFE6-5D2C-4DC7-87A5-B62FB13DC21B}" srcOrd="1" destOrd="0" presId="urn:microsoft.com/office/officeart/2005/8/layout/target3"/>
    <dgm:cxn modelId="{3F817151-72AC-4525-8A1D-E432EE8397E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58F76DB-84B9-43A0-BD66-102E1B282EE7}" type="presOf" srcId="{B651F6E3-6281-48DB-9319-2AEAFDAE7572}" destId="{6BB5E863-4638-4E1D-BFDE-399D028AC4ED}" srcOrd="1" destOrd="0" presId="urn:microsoft.com/office/officeart/2005/8/layout/target3"/>
    <dgm:cxn modelId="{D57F1641-8CCF-417B-9039-359B0CF5F556}" type="presParOf" srcId="{333A1088-737F-45CB-B68E-254E46348037}" destId="{F5ABB229-8D3B-4694-996A-96F23CF14429}" srcOrd="0" destOrd="0" presId="urn:microsoft.com/office/officeart/2005/8/layout/target3"/>
    <dgm:cxn modelId="{0E4A1A98-C1F4-442A-B20C-AE078C0A03DC}" type="presParOf" srcId="{333A1088-737F-45CB-B68E-254E46348037}" destId="{F41139FD-01EE-4571-8B17-4FB00FC51163}" srcOrd="1" destOrd="0" presId="urn:microsoft.com/office/officeart/2005/8/layout/target3"/>
    <dgm:cxn modelId="{88F9D2F3-3619-463D-962D-FAC136D0E43A}" type="presParOf" srcId="{333A1088-737F-45CB-B68E-254E46348037}" destId="{D005CE8C-CC26-4C3E-AC11-E15060ECD759}" srcOrd="2" destOrd="0" presId="urn:microsoft.com/office/officeart/2005/8/layout/target3"/>
    <dgm:cxn modelId="{8B7668B7-11A6-4D69-8A05-5CFB47B723FB}" type="presParOf" srcId="{333A1088-737F-45CB-B68E-254E46348037}" destId="{2C702D82-9B77-49B7-9568-BB8EB47C3372}" srcOrd="3" destOrd="0" presId="urn:microsoft.com/office/officeart/2005/8/layout/target3"/>
    <dgm:cxn modelId="{AB7263FD-7E61-407B-A12A-0A5E41EDE8F5}" type="presParOf" srcId="{333A1088-737F-45CB-B68E-254E46348037}" destId="{A52A0455-90FF-4808-ABD0-F02540D31D5A}" srcOrd="4" destOrd="0" presId="urn:microsoft.com/office/officeart/2005/8/layout/target3"/>
    <dgm:cxn modelId="{B58DD17B-FBDD-4EC3-AA0B-749E2EBCC9AF}" type="presParOf" srcId="{333A1088-737F-45CB-B68E-254E46348037}" destId="{6140AFEC-043D-4C43-A2F9-D0F5331DF3A3}" srcOrd="5" destOrd="0" presId="urn:microsoft.com/office/officeart/2005/8/layout/target3"/>
    <dgm:cxn modelId="{A4380A5B-420F-4FB1-9C90-75915FFCD95B}" type="presParOf" srcId="{333A1088-737F-45CB-B68E-254E46348037}" destId="{9358AC05-5D7D-4327-9F80-1AD486AEA664}" srcOrd="6" destOrd="0" presId="urn:microsoft.com/office/officeart/2005/8/layout/target3"/>
    <dgm:cxn modelId="{E20A73D1-9C5E-41FC-9D7B-AE6AE77E71D1}" type="presParOf" srcId="{333A1088-737F-45CB-B68E-254E46348037}" destId="{313FC574-E1CD-4FB4-B054-0B805CE0447D}" srcOrd="7" destOrd="0" presId="urn:microsoft.com/office/officeart/2005/8/layout/target3"/>
    <dgm:cxn modelId="{1084D15D-D6D3-409F-B7EC-C951A94E8D60}" type="presParOf" srcId="{333A1088-737F-45CB-B68E-254E46348037}" destId="{619D679B-A015-4ECF-8348-D1034C574F40}" srcOrd="8" destOrd="0" presId="urn:microsoft.com/office/officeart/2005/8/layout/target3"/>
    <dgm:cxn modelId="{B8058371-8998-490C-8748-523C1B2D7A7D}" type="presParOf" srcId="{333A1088-737F-45CB-B68E-254E46348037}" destId="{322283A8-4A27-4CDA-BAE3-F381106A9174}" srcOrd="9" destOrd="0" presId="urn:microsoft.com/office/officeart/2005/8/layout/target3"/>
    <dgm:cxn modelId="{5716D148-3933-41E9-B904-6BC59EE0BEE2}" type="presParOf" srcId="{333A1088-737F-45CB-B68E-254E46348037}" destId="{FFC9F71D-1B4F-4AD9-A4A6-86ADEFC8AF5C}" srcOrd="10" destOrd="0" presId="urn:microsoft.com/office/officeart/2005/8/layout/target3"/>
    <dgm:cxn modelId="{6A987D3A-C734-4D21-A648-2C3713764E5E}" type="presParOf" srcId="{333A1088-737F-45CB-B68E-254E46348037}" destId="{25B08C86-7E15-44DC-BE7F-FFB55DD49D12}" srcOrd="11" destOrd="0" presId="urn:microsoft.com/office/officeart/2005/8/layout/target3"/>
    <dgm:cxn modelId="{650FF165-EE21-4CE1-9B03-0A9B628A45B2}" type="presParOf" srcId="{333A1088-737F-45CB-B68E-254E46348037}" destId="{76644BE8-9D7C-4C09-B250-3D10AF48CBB7}" srcOrd="12" destOrd="0" presId="urn:microsoft.com/office/officeart/2005/8/layout/target3"/>
    <dgm:cxn modelId="{179E52E5-CA30-4EA1-BD51-55CAF382E208}" type="presParOf" srcId="{333A1088-737F-45CB-B68E-254E46348037}" destId="{EE85B701-7295-41C0-BA7A-34D3756A2AE6}" srcOrd="13" destOrd="0" presId="urn:microsoft.com/office/officeart/2005/8/layout/target3"/>
    <dgm:cxn modelId="{A6C92BB4-1944-40F5-B679-0E7D4DB1E80A}" type="presParOf" srcId="{333A1088-737F-45CB-B68E-254E46348037}" destId="{8BEBB6EC-1DAA-4CAC-8A25-BC0FCBD5DBD5}" srcOrd="14" destOrd="0" presId="urn:microsoft.com/office/officeart/2005/8/layout/target3"/>
    <dgm:cxn modelId="{950ED0A7-2DE2-4E39-899F-702DD883FDAA}" type="presParOf" srcId="{333A1088-737F-45CB-B68E-254E46348037}" destId="{D1B260DE-8BB4-4A33-89B8-8818FDEE805A}" srcOrd="15" destOrd="0" presId="urn:microsoft.com/office/officeart/2005/8/layout/target3"/>
    <dgm:cxn modelId="{7B1CF229-5201-40A0-9B7D-B9422237A9CF}" type="presParOf" srcId="{333A1088-737F-45CB-B68E-254E46348037}" destId="{AF3572B6-0987-4E43-8E73-84BA9F9BA0A7}" srcOrd="16" destOrd="0" presId="urn:microsoft.com/office/officeart/2005/8/layout/target3"/>
    <dgm:cxn modelId="{9D8EF001-6793-41D6-B911-E4592A52F00A}" type="presParOf" srcId="{333A1088-737F-45CB-B68E-254E46348037}" destId="{61B35E2F-12DF-441A-B3C7-B9B960E9874B}" srcOrd="17" destOrd="0" presId="urn:microsoft.com/office/officeart/2005/8/layout/target3"/>
    <dgm:cxn modelId="{05A128B2-D4CF-4A30-814C-CA7156EB4102}" type="presParOf" srcId="{333A1088-737F-45CB-B68E-254E46348037}" destId="{AED2198E-93D5-4001-81B4-73124B309672}" srcOrd="18" destOrd="0" presId="urn:microsoft.com/office/officeart/2005/8/layout/target3"/>
    <dgm:cxn modelId="{D9F9D4E4-B787-4301-8E5A-2F4AAD5C5AC9}" type="presParOf" srcId="{333A1088-737F-45CB-B68E-254E46348037}" destId="{2BE915AB-18AA-4053-B92C-3BFC9ED204BB}" srcOrd="19" destOrd="0" presId="urn:microsoft.com/office/officeart/2005/8/layout/target3"/>
    <dgm:cxn modelId="{3EFA53D7-0916-455F-A8AE-389D8B0738E1}" type="presParOf" srcId="{333A1088-737F-45CB-B68E-254E46348037}" destId="{6BB5E863-4638-4E1D-BFDE-399D028AC4ED}" srcOrd="20" destOrd="0" presId="urn:microsoft.com/office/officeart/2005/8/layout/target3"/>
    <dgm:cxn modelId="{EE058E53-8534-4C05-8FCB-1C7D74337F7A}" type="presParOf" srcId="{333A1088-737F-45CB-B68E-254E46348037}" destId="{5A5FFA88-C948-4069-8E93-59FA12366E83}" srcOrd="21" destOrd="0" presId="urn:microsoft.com/office/officeart/2005/8/layout/target3"/>
    <dgm:cxn modelId="{637F39F1-DD78-4668-BF7B-6945C194F861}" type="presParOf" srcId="{333A1088-737F-45CB-B68E-254E46348037}" destId="{890E4F0B-2866-4A3F-A3C7-2A14B1797930}" srcOrd="22" destOrd="0" presId="urn:microsoft.com/office/officeart/2005/8/layout/target3"/>
    <dgm:cxn modelId="{E7645C92-907D-44C5-B7D2-2F3C5F503716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VY_32_INOVACE_03 </a:t>
          </a:r>
          <a:r>
            <a:rPr lang="cs-CZ" sz="2000" kern="1200" baseline="0" smtClean="0"/>
            <a:t>_</a:t>
          </a:r>
          <a:r>
            <a:rPr lang="cs-CZ" sz="2000" kern="1200" baseline="0" dirty="0" smtClean="0"/>
            <a:t>FYZIKA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Fyzikální měření – měření hmotnosti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B8006-11B9-4699-85E9-14B57E400E0A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8AC606-471E-4504-8091-A7D7EFA8D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05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FCA5F-CCEC-45C4-B8FC-91BA4EC758B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9E0EF-D8EF-4968-BCF2-A95B8256B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504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FCA5F-CCEC-45C4-B8FC-91BA4EC758B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9E0EF-D8EF-4968-BCF2-A95B8256B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102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FCA5F-CCEC-45C4-B8FC-91BA4EC758B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9E0EF-D8EF-4968-BCF2-A95B8256B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701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FCA5F-CCEC-45C4-B8FC-91BA4EC758B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9E0EF-D8EF-4968-BCF2-A95B8256B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417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FCA5F-CCEC-45C4-B8FC-91BA4EC758B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9E0EF-D8EF-4968-BCF2-A95B8256B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8410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FCA5F-CCEC-45C4-B8FC-91BA4EC758B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9E0EF-D8EF-4968-BCF2-A95B8256B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713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FCA5F-CCEC-45C4-B8FC-91BA4EC758B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9E0EF-D8EF-4968-BCF2-A95B8256B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586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FCA5F-CCEC-45C4-B8FC-91BA4EC758B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9E0EF-D8EF-4968-BCF2-A95B8256B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720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FCA5F-CCEC-45C4-B8FC-91BA4EC758B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9E0EF-D8EF-4968-BCF2-A95B8256B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281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FCA5F-CCEC-45C4-B8FC-91BA4EC758B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9E0EF-D8EF-4968-BCF2-A95B8256B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142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FCA5F-CCEC-45C4-B8FC-91BA4EC758B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9E0EF-D8EF-4968-BCF2-A95B8256B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0845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941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9416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06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2217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5241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007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86837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2385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5839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858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2434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0415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4811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999202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945431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73747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35435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51810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1926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24790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5019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86421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84A63-F2DC-4124-9C92-B27BD5BA54D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EF7D6-18E1-4860-90C6-2C828C3224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58053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84A63-F2DC-4124-9C92-B27BD5BA54D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EF7D6-18E1-4860-90C6-2C828C3224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3127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84A63-F2DC-4124-9C92-B27BD5BA54D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EF7D6-18E1-4860-90C6-2C828C3224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04499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84A63-F2DC-4124-9C92-B27BD5BA54D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EF7D6-18E1-4860-90C6-2C828C3224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57294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84A63-F2DC-4124-9C92-B27BD5BA54D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EF7D6-18E1-4860-90C6-2C828C3224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8560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84A63-F2DC-4124-9C92-B27BD5BA54D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EF7D6-18E1-4860-90C6-2C828C3224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39846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84A63-F2DC-4124-9C92-B27BD5BA54D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EF7D6-18E1-4860-90C6-2C828C3224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4089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84A63-F2DC-4124-9C92-B27BD5BA54D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EF7D6-18E1-4860-90C6-2C828C3224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23023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84A63-F2DC-4124-9C92-B27BD5BA54D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EF7D6-18E1-4860-90C6-2C828C3224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63444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84A63-F2DC-4124-9C92-B27BD5BA54D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EF7D6-18E1-4860-90C6-2C828C3224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15669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84A63-F2DC-4124-9C92-B27BD5BA54D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EF7D6-18E1-4860-90C6-2C828C3224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251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4FCA5F-CCEC-45C4-B8FC-91BA4EC758B9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39E0EF-D8EF-4968-BCF2-A95B8256B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375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8543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E5DD9F-6F6A-4C63-8DB6-E3981852824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C23B4-5DEC-454C-AA96-9A7F9D30FD6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274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484A63-F2DC-4124-9C92-B27BD5BA54D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4EF7D6-18E1-4860-90C6-2C828C32245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737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379893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82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Měření hmotnosti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Přehled základních jednotek hmotnosti,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jednoduché převody, druhy vah</a:t>
            </a:r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7.ročník / 12-13 let 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10953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Fyzikální měření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6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Měření hmotnosti</a:t>
            </a:r>
            <a:endParaRPr lang="cs-CZ" sz="6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818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jednotky hmotnosti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Základní jednotka  hmotnosti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2400" dirty="0" smtClean="0"/>
              <a:t>1 kilogram = 1 kg</a:t>
            </a:r>
          </a:p>
          <a:p>
            <a:pPr marL="0" indent="0" algn="ctr"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/>
              <a:t>Další jednotky hmotnosti</a:t>
            </a:r>
          </a:p>
          <a:p>
            <a:pPr marL="0" indent="0" algn="ctr">
              <a:buNone/>
            </a:pPr>
            <a:endParaRPr lang="cs-CZ" sz="2400" dirty="0"/>
          </a:p>
          <a:p>
            <a:pPr marL="0" indent="0" algn="ctr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 gram = 1 g </a:t>
            </a:r>
          </a:p>
          <a:p>
            <a:pPr marL="0" indent="0">
              <a:buNone/>
            </a:pPr>
            <a:r>
              <a:rPr lang="cs-CZ" sz="2400" dirty="0" smtClean="0"/>
              <a:t>1 tuna  = 1 t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 kg =  1 000 g</a:t>
            </a:r>
          </a:p>
          <a:p>
            <a:pPr marL="0" indent="0">
              <a:buNone/>
            </a:pPr>
            <a:r>
              <a:rPr lang="cs-CZ" sz="2400" dirty="0" smtClean="0"/>
              <a:t>1 t    =  1 000 kg</a:t>
            </a:r>
          </a:p>
          <a:p>
            <a:pPr marL="0" indent="0" algn="ctr">
              <a:buNone/>
            </a:pPr>
            <a:endParaRPr lang="cs-CZ" sz="2400" dirty="0"/>
          </a:p>
        </p:txBody>
      </p:sp>
      <p:sp>
        <p:nvSpPr>
          <p:cNvPr id="5" name="Šipka dolů 4"/>
          <p:cNvSpPr/>
          <p:nvPr/>
        </p:nvSpPr>
        <p:spPr>
          <a:xfrm>
            <a:off x="2158012" y="2185143"/>
            <a:ext cx="484632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6489924" y="2204025"/>
            <a:ext cx="484632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043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převodů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3800" b="1" dirty="0" smtClean="0"/>
              <a:t>t </a:t>
            </a:r>
            <a:r>
              <a:rPr lang="cs-CZ" dirty="0" smtClean="0"/>
              <a:t>                                           </a:t>
            </a:r>
            <a:r>
              <a:rPr lang="cs-CZ" sz="3800" b="1" dirty="0" smtClean="0"/>
              <a:t>kg  </a:t>
            </a:r>
            <a:r>
              <a:rPr lang="cs-CZ" dirty="0" smtClean="0"/>
              <a:t>                                             </a:t>
            </a:r>
            <a:r>
              <a:rPr lang="cs-CZ" sz="3800" b="1" dirty="0" smtClean="0"/>
              <a:t>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u="sng" dirty="0" smtClean="0"/>
              <a:t>Převeď: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8 kg =                     -      g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6 t   =                      -    kg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2 t 400kg =            -    kg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4 kg 20 g =             -      g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3 000  g =               -    kg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7 000 kg =              -    t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2 500 kg </a:t>
            </a:r>
            <a:r>
              <a:rPr lang="cs-CZ" b="1" smtClean="0"/>
              <a:t>=              </a:t>
            </a:r>
            <a:r>
              <a:rPr lang="cs-CZ" b="1" dirty="0" smtClean="0"/>
              <a:t>-    t    -  kg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844021" y="225613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5" y="1865576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X 1000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74376" y="180944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x 1000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376" y="2178778"/>
            <a:ext cx="1011237" cy="626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9574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8 000 g</a:t>
            </a:r>
          </a:p>
          <a:p>
            <a:pPr marL="0" indent="0">
              <a:buNone/>
            </a:pPr>
            <a:r>
              <a:rPr lang="cs-CZ" dirty="0" smtClean="0"/>
              <a:t>6 000 g</a:t>
            </a:r>
          </a:p>
          <a:p>
            <a:pPr marL="0" indent="0">
              <a:buNone/>
            </a:pPr>
            <a:r>
              <a:rPr lang="cs-CZ" dirty="0" smtClean="0"/>
              <a:t>2 400 g</a:t>
            </a:r>
          </a:p>
          <a:p>
            <a:pPr marL="0" indent="0">
              <a:buNone/>
            </a:pPr>
            <a:r>
              <a:rPr lang="cs-CZ" dirty="0" smtClean="0"/>
              <a:t>4 020 g</a:t>
            </a:r>
          </a:p>
          <a:p>
            <a:pPr marL="0" indent="0">
              <a:buNone/>
            </a:pPr>
            <a:r>
              <a:rPr lang="cs-CZ" dirty="0" smtClean="0"/>
              <a:t>3 kg</a:t>
            </a:r>
          </a:p>
          <a:p>
            <a:pPr marL="0" indent="0">
              <a:buNone/>
            </a:pPr>
            <a:r>
              <a:rPr lang="cs-CZ" dirty="0" smtClean="0"/>
              <a:t>7 t</a:t>
            </a:r>
          </a:p>
          <a:p>
            <a:pPr marL="0" indent="0">
              <a:buNone/>
            </a:pPr>
            <a:r>
              <a:rPr lang="cs-CZ" dirty="0" smtClean="0"/>
              <a:t>2 t 500 kg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admin\Local Settings\Temporary Internet Files\Content.IE5\JZGVZF8Q\MC9004343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2880320" cy="2915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3105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vah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416" y="231752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479" y="235722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599" y="454412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08037" y="4359455"/>
            <a:ext cx="1659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Lékárnické váhy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01078" y="1998097"/>
            <a:ext cx="1341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Osobní váha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53455" y="1971644"/>
            <a:ext cx="1652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Kuchyňské váhy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02715" y="5458521"/>
            <a:ext cx="15935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Obchodní váha</a:t>
            </a:r>
            <a:endParaRPr lang="cs-CZ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413" y="235722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6767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170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208</Words>
  <Application>Microsoft Office PowerPoint</Application>
  <PresentationFormat>Předvádění na obrazovce (4:3)</PresentationFormat>
  <Paragraphs>65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Motiv systému Office</vt:lpstr>
      <vt:lpstr>1_Motiv systému Office</vt:lpstr>
      <vt:lpstr>2_Motiv systému Office</vt:lpstr>
      <vt:lpstr>3_Motiv systému Office</vt:lpstr>
      <vt:lpstr>Prezentace aplikace PowerPoint</vt:lpstr>
      <vt:lpstr>Anotace :</vt:lpstr>
      <vt:lpstr>Fyzikální měření</vt:lpstr>
      <vt:lpstr>Základní jednotky hmotnosti </vt:lpstr>
      <vt:lpstr>Tabulka převodů :</vt:lpstr>
      <vt:lpstr>Řešení :</vt:lpstr>
      <vt:lpstr>Druhy vah</vt:lpstr>
      <vt:lpstr>Citace 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Fyzikální měření</dc:title>
  <dc:creator>Jaana</dc:creator>
  <cp:lastModifiedBy>Slaminkova Jana</cp:lastModifiedBy>
  <cp:revision>10</cp:revision>
  <dcterms:created xsi:type="dcterms:W3CDTF">2012-10-05T18:30:27Z</dcterms:created>
  <dcterms:modified xsi:type="dcterms:W3CDTF">2012-11-23T13:33:05Z</dcterms:modified>
</cp:coreProperties>
</file>