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4" r:id="rId2"/>
    <p:sldId id="266" r:id="rId3"/>
    <p:sldId id="257" r:id="rId4"/>
    <p:sldId id="259" r:id="rId5"/>
    <p:sldId id="260" r:id="rId6"/>
    <p:sldId id="261" r:id="rId7"/>
    <p:sldId id="262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VY_32_INOVACE_04_FYZIKA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Fyzikální měření – měření objemu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4AA18C4-6911-4ABE-985F-EF9188EEAB26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7F8A5E6-17F8-4637-97E3-41876DAF35AD}" type="presOf" srcId="{B651F6E3-6281-48DB-9319-2AEAFDAE7572}" destId="{619D679B-A015-4ECF-8348-D1034C574F40}" srcOrd="0" destOrd="0" presId="urn:microsoft.com/office/officeart/2005/8/layout/target3"/>
    <dgm:cxn modelId="{3EBDF52E-267B-4BE5-94B7-CA23920017D3}" type="presOf" srcId="{02D3ABD5-07DC-48E3-807C-B204D29A7DF0}" destId="{61B35E2F-12DF-441A-B3C7-B9B960E9874B}" srcOrd="0" destOrd="0" presId="urn:microsoft.com/office/officeart/2005/8/layout/target3"/>
    <dgm:cxn modelId="{D81F1715-2626-48F2-897E-A7912A9141F9}" type="presOf" srcId="{4C35D32F-0EAB-4CD7-82EE-45574DC2A586}" destId="{8BEBB6EC-1DAA-4CAC-8A25-BC0FCBD5DBD5}" srcOrd="0" destOrd="0" presId="urn:microsoft.com/office/officeart/2005/8/layout/target3"/>
    <dgm:cxn modelId="{99D4CB3E-2D00-4F76-8911-DA706BBCA585}" type="presOf" srcId="{B651F6E3-6281-48DB-9319-2AEAFDAE7572}" destId="{6BB5E863-4638-4E1D-BFDE-399D028AC4ED}" srcOrd="1" destOrd="0" presId="urn:microsoft.com/office/officeart/2005/8/layout/target3"/>
    <dgm:cxn modelId="{3918C74C-113B-41E0-B607-69F698C23918}" type="presOf" srcId="{4C35D32F-0EAB-4CD7-82EE-45574DC2A586}" destId="{890E4F0B-2866-4A3F-A3C7-2A14B1797930}" srcOrd="1" destOrd="0" presId="urn:microsoft.com/office/officeart/2005/8/layout/target3"/>
    <dgm:cxn modelId="{0CB073D2-EB49-4D89-B252-C55DCFB15E80}" type="presOf" srcId="{D1D4F407-5343-4D3F-B5B9-D407B03CAEB4}" destId="{AED2198E-93D5-4001-81B4-73124B309672}" srcOrd="1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CA097B7F-07B9-4698-886D-B7E47F63693E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C8A9BF8-1ED9-4678-992A-E66BA403FA81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21A6D12-7401-44A0-B442-C073E944CBCB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B303636-BA69-465D-B98D-24091480B8C3}" type="presOf" srcId="{02D3ABD5-07DC-48E3-807C-B204D29A7DF0}" destId="{7F32AFE6-5D2C-4DC7-87A5-B62FB13DC21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64AD75A-9A15-499A-9A91-C0A0EC5B2DEE}" type="presOf" srcId="{D1B46980-6531-4606-95E6-44980827E919}" destId="{2BE915AB-18AA-4053-B92C-3BFC9ED204BB}" srcOrd="1" destOrd="0" presId="urn:microsoft.com/office/officeart/2005/8/layout/target3"/>
    <dgm:cxn modelId="{B3594973-E337-4E8C-B7F5-CC8AB48307AB}" type="presOf" srcId="{D8197B8C-B260-4A16-BDF4-0947B075E274}" destId="{25B08C86-7E15-44DC-BE7F-FFB55DD49D12}" srcOrd="0" destOrd="0" presId="urn:microsoft.com/office/officeart/2005/8/layout/target3"/>
    <dgm:cxn modelId="{416F7A83-3911-46A3-A0F7-B5E223E6D1B8}" type="presParOf" srcId="{333A1088-737F-45CB-B68E-254E46348037}" destId="{F5ABB229-8D3B-4694-996A-96F23CF14429}" srcOrd="0" destOrd="0" presId="urn:microsoft.com/office/officeart/2005/8/layout/target3"/>
    <dgm:cxn modelId="{F817B89A-A3C6-4CAA-BBF5-B34A164B3FC5}" type="presParOf" srcId="{333A1088-737F-45CB-B68E-254E46348037}" destId="{F41139FD-01EE-4571-8B17-4FB00FC51163}" srcOrd="1" destOrd="0" presId="urn:microsoft.com/office/officeart/2005/8/layout/target3"/>
    <dgm:cxn modelId="{0F147B6B-295B-4CD7-B314-3BE9308387CC}" type="presParOf" srcId="{333A1088-737F-45CB-B68E-254E46348037}" destId="{D005CE8C-CC26-4C3E-AC11-E15060ECD759}" srcOrd="2" destOrd="0" presId="urn:microsoft.com/office/officeart/2005/8/layout/target3"/>
    <dgm:cxn modelId="{CB6E4BB5-D5BE-4512-AA0A-A8B6F6D1730F}" type="presParOf" srcId="{333A1088-737F-45CB-B68E-254E46348037}" destId="{2C702D82-9B77-49B7-9568-BB8EB47C3372}" srcOrd="3" destOrd="0" presId="urn:microsoft.com/office/officeart/2005/8/layout/target3"/>
    <dgm:cxn modelId="{AC4A7F81-9EA0-4FE4-828D-31865B880CC1}" type="presParOf" srcId="{333A1088-737F-45CB-B68E-254E46348037}" destId="{A52A0455-90FF-4808-ABD0-F02540D31D5A}" srcOrd="4" destOrd="0" presId="urn:microsoft.com/office/officeart/2005/8/layout/target3"/>
    <dgm:cxn modelId="{9D1A3735-CA73-482C-837B-E2F7C9B45B8C}" type="presParOf" srcId="{333A1088-737F-45CB-B68E-254E46348037}" destId="{6140AFEC-043D-4C43-A2F9-D0F5331DF3A3}" srcOrd="5" destOrd="0" presId="urn:microsoft.com/office/officeart/2005/8/layout/target3"/>
    <dgm:cxn modelId="{2D1849A0-3E07-4DA2-83E8-4A5766045887}" type="presParOf" srcId="{333A1088-737F-45CB-B68E-254E46348037}" destId="{9358AC05-5D7D-4327-9F80-1AD486AEA664}" srcOrd="6" destOrd="0" presId="urn:microsoft.com/office/officeart/2005/8/layout/target3"/>
    <dgm:cxn modelId="{B1A68318-96F9-4A09-8831-01EDA2DDBDA4}" type="presParOf" srcId="{333A1088-737F-45CB-B68E-254E46348037}" destId="{313FC574-E1CD-4FB4-B054-0B805CE0447D}" srcOrd="7" destOrd="0" presId="urn:microsoft.com/office/officeart/2005/8/layout/target3"/>
    <dgm:cxn modelId="{BBEB2FA6-FF5C-43A0-8729-E2901E89C945}" type="presParOf" srcId="{333A1088-737F-45CB-B68E-254E46348037}" destId="{619D679B-A015-4ECF-8348-D1034C574F40}" srcOrd="8" destOrd="0" presId="urn:microsoft.com/office/officeart/2005/8/layout/target3"/>
    <dgm:cxn modelId="{3D5D089A-054A-4D2E-8C4E-6AB429601F5B}" type="presParOf" srcId="{333A1088-737F-45CB-B68E-254E46348037}" destId="{322283A8-4A27-4CDA-BAE3-F381106A9174}" srcOrd="9" destOrd="0" presId="urn:microsoft.com/office/officeart/2005/8/layout/target3"/>
    <dgm:cxn modelId="{90BDB95D-0A66-44EC-97FF-9B5582455695}" type="presParOf" srcId="{333A1088-737F-45CB-B68E-254E46348037}" destId="{FFC9F71D-1B4F-4AD9-A4A6-86ADEFC8AF5C}" srcOrd="10" destOrd="0" presId="urn:microsoft.com/office/officeart/2005/8/layout/target3"/>
    <dgm:cxn modelId="{ED5C2E1B-BA61-434C-9FB2-CD38325785C1}" type="presParOf" srcId="{333A1088-737F-45CB-B68E-254E46348037}" destId="{25B08C86-7E15-44DC-BE7F-FFB55DD49D12}" srcOrd="11" destOrd="0" presId="urn:microsoft.com/office/officeart/2005/8/layout/target3"/>
    <dgm:cxn modelId="{D4AC2652-F3A2-4BC4-9110-330C2CBDAD5B}" type="presParOf" srcId="{333A1088-737F-45CB-B68E-254E46348037}" destId="{76644BE8-9D7C-4C09-B250-3D10AF48CBB7}" srcOrd="12" destOrd="0" presId="urn:microsoft.com/office/officeart/2005/8/layout/target3"/>
    <dgm:cxn modelId="{1D15C22A-61C2-4860-B42A-3157860B6ADA}" type="presParOf" srcId="{333A1088-737F-45CB-B68E-254E46348037}" destId="{EE85B701-7295-41C0-BA7A-34D3756A2AE6}" srcOrd="13" destOrd="0" presId="urn:microsoft.com/office/officeart/2005/8/layout/target3"/>
    <dgm:cxn modelId="{EDA66BAD-B4B4-4B2B-9380-1A65FE96FD1E}" type="presParOf" srcId="{333A1088-737F-45CB-B68E-254E46348037}" destId="{8BEBB6EC-1DAA-4CAC-8A25-BC0FCBD5DBD5}" srcOrd="14" destOrd="0" presId="urn:microsoft.com/office/officeart/2005/8/layout/target3"/>
    <dgm:cxn modelId="{63C64D12-A951-4023-94CB-8A7A60EE7445}" type="presParOf" srcId="{333A1088-737F-45CB-B68E-254E46348037}" destId="{D1B260DE-8BB4-4A33-89B8-8818FDEE805A}" srcOrd="15" destOrd="0" presId="urn:microsoft.com/office/officeart/2005/8/layout/target3"/>
    <dgm:cxn modelId="{177E3608-91D9-4274-BA6D-A8FA0351BC9C}" type="presParOf" srcId="{333A1088-737F-45CB-B68E-254E46348037}" destId="{AF3572B6-0987-4E43-8E73-84BA9F9BA0A7}" srcOrd="16" destOrd="0" presId="urn:microsoft.com/office/officeart/2005/8/layout/target3"/>
    <dgm:cxn modelId="{6685C3C3-43E6-411F-BE3B-6B95D1D27654}" type="presParOf" srcId="{333A1088-737F-45CB-B68E-254E46348037}" destId="{61B35E2F-12DF-441A-B3C7-B9B960E9874B}" srcOrd="17" destOrd="0" presId="urn:microsoft.com/office/officeart/2005/8/layout/target3"/>
    <dgm:cxn modelId="{3F9F01A6-0EF9-43E2-A3AF-D134D372207E}" type="presParOf" srcId="{333A1088-737F-45CB-B68E-254E46348037}" destId="{AED2198E-93D5-4001-81B4-73124B309672}" srcOrd="18" destOrd="0" presId="urn:microsoft.com/office/officeart/2005/8/layout/target3"/>
    <dgm:cxn modelId="{4876438B-01BA-49F0-9029-B573F844BE28}" type="presParOf" srcId="{333A1088-737F-45CB-B68E-254E46348037}" destId="{2BE915AB-18AA-4053-B92C-3BFC9ED204BB}" srcOrd="19" destOrd="0" presId="urn:microsoft.com/office/officeart/2005/8/layout/target3"/>
    <dgm:cxn modelId="{6AF80FED-0402-4DA7-87D5-50312169064B}" type="presParOf" srcId="{333A1088-737F-45CB-B68E-254E46348037}" destId="{6BB5E863-4638-4E1D-BFDE-399D028AC4ED}" srcOrd="20" destOrd="0" presId="urn:microsoft.com/office/officeart/2005/8/layout/target3"/>
    <dgm:cxn modelId="{E4EA774E-CF09-42C6-B7DB-BA4E15D270C5}" type="presParOf" srcId="{333A1088-737F-45CB-B68E-254E46348037}" destId="{5A5FFA88-C948-4069-8E93-59FA12366E83}" srcOrd="21" destOrd="0" presId="urn:microsoft.com/office/officeart/2005/8/layout/target3"/>
    <dgm:cxn modelId="{9FE506D0-3A0E-47B1-BC0C-1A586C5C3785}" type="presParOf" srcId="{333A1088-737F-45CB-B68E-254E46348037}" destId="{890E4F0B-2866-4A3F-A3C7-2A14B1797930}" srcOrd="22" destOrd="0" presId="urn:microsoft.com/office/officeart/2005/8/layout/target3"/>
    <dgm:cxn modelId="{F7079440-2D5A-4640-8E4B-567B61650421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VY_32_INOVACE_04_FYZIKA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Fyzikální měření – měření objemu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F2E218-3212-4B01-A0B3-4AD16C9D000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8F4F54-771F-44A9-9CEA-16C51514A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2868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07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4249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7657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409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676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4657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6768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8563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861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161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4244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26A5C-0157-47C8-8FDB-FFF01A23B91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17949-80DB-4842-A103-2D396E145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9456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7061996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59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Měření objemu</a:t>
            </a:r>
          </a:p>
          <a:p>
            <a:pPr marL="0" indent="0">
              <a:buNone/>
            </a:pPr>
            <a:r>
              <a:rPr lang="cs-CZ" sz="2400" dirty="0" smtClean="0"/>
              <a:t>Jazyk : čeština</a:t>
            </a:r>
          </a:p>
          <a:p>
            <a:pPr marL="0" indent="0">
              <a:buNone/>
            </a:pPr>
            <a:r>
              <a:rPr lang="cs-CZ" sz="2400" dirty="0" smtClean="0"/>
              <a:t>Očekávaný výstup : Přehled základních jednotek objemu,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jednoduché převody</a:t>
            </a:r>
          </a:p>
          <a:p>
            <a:pPr marL="0" indent="0">
              <a:buNone/>
            </a:pPr>
            <a:r>
              <a:rPr lang="cs-CZ" sz="2400" dirty="0" smtClean="0"/>
              <a:t>Druh materiálu : prezentace</a:t>
            </a:r>
          </a:p>
          <a:p>
            <a:pPr marL="0" indent="0">
              <a:buNone/>
            </a:pPr>
            <a:r>
              <a:rPr lang="cs-CZ" sz="2400" dirty="0" smtClean="0"/>
              <a:t>Stupeň a typ vzdělávání : ZŠ praktická 2.st.</a:t>
            </a:r>
          </a:p>
          <a:p>
            <a:pPr marL="0" indent="0">
              <a:buNone/>
            </a:pPr>
            <a:r>
              <a:rPr lang="cs-CZ" sz="2400" dirty="0" smtClean="0"/>
              <a:t>Věková skupina : 7.ročník / 12-13 let /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447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Fyzikální měření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7200" dirty="0" smtClean="0"/>
          </a:p>
          <a:p>
            <a:pPr marL="0" indent="0" algn="ctr">
              <a:buNone/>
            </a:pPr>
            <a:r>
              <a:rPr lang="cs-CZ" sz="7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Měření objemu</a:t>
            </a:r>
            <a:endParaRPr lang="cs-CZ" sz="7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08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jednotky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Základní jednotka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 litr = 1 l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Další jednotky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 ml  = 1 mililitr</a:t>
            </a:r>
          </a:p>
          <a:p>
            <a:pPr marL="0" indent="0">
              <a:buNone/>
            </a:pPr>
            <a:r>
              <a:rPr lang="cs-CZ" dirty="0" smtClean="0"/>
              <a:t>1 hl   = 1 hektolitr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1   l    = 1 000 ml</a:t>
            </a:r>
          </a:p>
          <a:p>
            <a:pPr marL="0" indent="0">
              <a:buNone/>
            </a:pPr>
            <a:r>
              <a:rPr lang="cs-CZ" dirty="0" smtClean="0"/>
              <a:t> 1 hl    = 100 l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Šipka dolů 4"/>
          <p:cNvSpPr/>
          <p:nvPr/>
        </p:nvSpPr>
        <p:spPr>
          <a:xfrm>
            <a:off x="1479236" y="2469959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Šipka dolů 5"/>
          <p:cNvSpPr/>
          <p:nvPr/>
        </p:nvSpPr>
        <p:spPr>
          <a:xfrm>
            <a:off x="5619510" y="2469959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1352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Tabulka převodů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1 hl                                1 l                            1 ml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 smtClean="0"/>
              <a:t>  </a:t>
            </a:r>
            <a:r>
              <a:rPr lang="cs-CZ" sz="2400" b="1" dirty="0" smtClean="0"/>
              <a:t>4 hl               =        .   l</a:t>
            </a:r>
          </a:p>
          <a:p>
            <a:pPr marL="0" indent="0">
              <a:buNone/>
            </a:pPr>
            <a:r>
              <a:rPr lang="cs-CZ" sz="2400" b="1" dirty="0" smtClean="0"/>
              <a:t>  5   l               =        .  ml</a:t>
            </a:r>
          </a:p>
          <a:p>
            <a:pPr marL="0" indent="0">
              <a:buNone/>
            </a:pPr>
            <a:r>
              <a:rPr lang="cs-CZ" sz="2400" b="1" dirty="0" smtClean="0"/>
              <a:t>  6 000 l         =        .  </a:t>
            </a:r>
            <a:r>
              <a:rPr lang="cs-CZ" sz="2400" b="1" dirty="0"/>
              <a:t>h</a:t>
            </a:r>
            <a:r>
              <a:rPr lang="cs-CZ" sz="2400" b="1" dirty="0" smtClean="0"/>
              <a:t>l                              </a:t>
            </a:r>
          </a:p>
          <a:p>
            <a:pPr marL="0" indent="0">
              <a:buNone/>
            </a:pPr>
            <a:r>
              <a:rPr lang="cs-CZ" sz="2400" b="1" dirty="0" smtClean="0"/>
              <a:t>10 000 ml     =        .  l</a:t>
            </a:r>
          </a:p>
          <a:p>
            <a:pPr marL="0" indent="0">
              <a:buNone/>
            </a:pPr>
            <a:r>
              <a:rPr lang="cs-CZ" sz="2400" b="1" dirty="0" smtClean="0"/>
              <a:t>3 hl  25 l        =        .  l</a:t>
            </a:r>
          </a:p>
          <a:p>
            <a:pPr marL="0" indent="0">
              <a:buNone/>
            </a:pPr>
            <a:r>
              <a:rPr lang="cs-CZ" sz="2400" b="1" dirty="0" smtClean="0"/>
              <a:t>708 l              =     . hl  . l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1979712" y="2836398"/>
            <a:ext cx="978408" cy="4748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5292080" y="2836398"/>
            <a:ext cx="978408" cy="4748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979712" y="246706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. 100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2080" y="2467066"/>
            <a:ext cx="816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. 1 000</a:t>
            </a:r>
            <a:endParaRPr lang="cs-CZ" b="1" dirty="0"/>
          </a:p>
        </p:txBody>
      </p:sp>
      <p:sp>
        <p:nvSpPr>
          <p:cNvPr id="8" name="Oválný popisek 7"/>
          <p:cNvSpPr/>
          <p:nvPr/>
        </p:nvSpPr>
        <p:spPr>
          <a:xfrm>
            <a:off x="5004048" y="3311276"/>
            <a:ext cx="3816424" cy="1980800"/>
          </a:xfrm>
          <a:prstGeom prst="wedgeEllipseCallou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 l</a:t>
            </a:r>
          </a:p>
          <a:p>
            <a:pPr algn="ctr"/>
            <a:r>
              <a:rPr lang="cs-CZ" dirty="0" smtClean="0"/>
              <a:t>5000 ml</a:t>
            </a:r>
          </a:p>
          <a:p>
            <a:pPr algn="ctr"/>
            <a:r>
              <a:rPr lang="cs-CZ" dirty="0" smtClean="0"/>
              <a:t>60 hl</a:t>
            </a:r>
          </a:p>
          <a:p>
            <a:pPr algn="ctr"/>
            <a:r>
              <a:rPr lang="cs-CZ" dirty="0" smtClean="0"/>
              <a:t>10 l</a:t>
            </a:r>
          </a:p>
          <a:p>
            <a:pPr algn="ctr"/>
            <a:r>
              <a:rPr lang="cs-CZ" dirty="0" smtClean="0"/>
              <a:t>325 l</a:t>
            </a:r>
          </a:p>
          <a:p>
            <a:pPr algn="ctr"/>
            <a:r>
              <a:rPr lang="cs-CZ" dirty="0" smtClean="0"/>
              <a:t>7hl  8l </a:t>
            </a:r>
            <a:endParaRPr lang="cs-CZ" dirty="0"/>
          </a:p>
        </p:txBody>
      </p:sp>
      <p:pic>
        <p:nvPicPr>
          <p:cNvPr id="1028" name="Picture 4" descr="C:\Documents and Settings\admin\Local Settings\Temporary Internet Files\Content.IE5\MKH9EVLO\MP900448474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7" r="13496"/>
          <a:stretch/>
        </p:blipFill>
        <p:spPr bwMode="auto">
          <a:xfrm>
            <a:off x="4339486" y="5085184"/>
            <a:ext cx="1768843" cy="161545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57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7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 nádobě je 200 l vody.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/ Převeď na hektolitry/hl/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B/ Kolik nádob musíš naplnit, abys získal 4 hl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vody ?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Documents and Settings\admin\Local Settings\Temporary Internet Files\Content.IE5\T0Y8YFH6\MC90029007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56792"/>
            <a:ext cx="1656184" cy="203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7672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A/ 200 l = 2 hl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B/ 1 nádoba = 200 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4 hl = 400 l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400 : 200 = 2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K získání 4 hl vody potřebujeme naplnit 2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nádoby.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endParaRPr lang="cs-CZ" dirty="0"/>
          </a:p>
        </p:txBody>
      </p:sp>
      <p:pic>
        <p:nvPicPr>
          <p:cNvPr id="2050" name="Picture 2" descr="C:\Documents and Settings\admin\Local Settings\Temporary Internet Files\Content.IE5\DZFG9MOI\MC90043472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62586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977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354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239</Words>
  <Application>Microsoft Office PowerPoint</Application>
  <PresentationFormat>Předvádění na obrazovce (4:3)</PresentationFormat>
  <Paragraphs>71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 :</vt:lpstr>
      <vt:lpstr>Fyzikální měření</vt:lpstr>
      <vt:lpstr>Základní jednotky</vt:lpstr>
      <vt:lpstr>Tabulka převodů</vt:lpstr>
      <vt:lpstr>Úloha :</vt:lpstr>
      <vt:lpstr>Řešení :</vt:lpstr>
      <vt:lpstr>Citace 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Fyzikální měření</dc:title>
  <dc:creator>Jaana</dc:creator>
  <cp:lastModifiedBy>Slaminkova Jana</cp:lastModifiedBy>
  <cp:revision>13</cp:revision>
  <dcterms:created xsi:type="dcterms:W3CDTF">2012-10-05T19:20:45Z</dcterms:created>
  <dcterms:modified xsi:type="dcterms:W3CDTF">2012-11-23T13:35:58Z</dcterms:modified>
</cp:coreProperties>
</file>