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6" r:id="rId3"/>
    <p:sldId id="256" r:id="rId4"/>
    <p:sldId id="257" r:id="rId5"/>
    <p:sldId id="258" r:id="rId6"/>
    <p:sldId id="259" r:id="rId7"/>
    <p:sldId id="261" r:id="rId8"/>
    <p:sldId id="260" r:id="rId9"/>
    <p:sldId id="262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VY_32_INOVACE_05_FYZIKA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Fyzikální měření – měření času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415DDC-3220-4541-9AF6-FF297C13FF56}" type="presOf" srcId="{B651F6E3-6281-48DB-9319-2AEAFDAE7572}" destId="{6BB5E863-4638-4E1D-BFDE-399D028AC4ED}" srcOrd="1" destOrd="0" presId="urn:microsoft.com/office/officeart/2005/8/layout/target3"/>
    <dgm:cxn modelId="{941F477F-24E6-446F-87B9-3149D3A38DDE}" type="presOf" srcId="{D8197B8C-B260-4A16-BDF4-0947B075E274}" destId="{5A5FFA88-C948-4069-8E93-59FA12366E83}" srcOrd="1" destOrd="0" presId="urn:microsoft.com/office/officeart/2005/8/layout/target3"/>
    <dgm:cxn modelId="{B6F915F7-BCE3-473F-9B9B-70226E45FF2D}" type="presOf" srcId="{D1D4F407-5343-4D3F-B5B9-D407B03CAEB4}" destId="{D005CE8C-CC26-4C3E-AC11-E15060ECD759}" srcOrd="0" destOrd="0" presId="urn:microsoft.com/office/officeart/2005/8/layout/target3"/>
    <dgm:cxn modelId="{7E7D53A1-FA4F-444F-8EA6-4168F43F80DD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FD644B2-FB8C-434D-BB6F-1137328FEF8B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6B3C272-8238-4565-B174-0C692AABA01E}" type="presOf" srcId="{4C35D32F-0EAB-4CD7-82EE-45574DC2A586}" destId="{890E4F0B-2866-4A3F-A3C7-2A14B1797930}" srcOrd="1" destOrd="0" presId="urn:microsoft.com/office/officeart/2005/8/layout/target3"/>
    <dgm:cxn modelId="{B20797A5-447C-4FE7-B398-1FB3574ED6A9}" type="presOf" srcId="{D1B46980-6531-4606-95E6-44980827E919}" destId="{6140AFEC-043D-4C43-A2F9-D0F5331DF3A3}" srcOrd="0" destOrd="0" presId="urn:microsoft.com/office/officeart/2005/8/layout/target3"/>
    <dgm:cxn modelId="{D741D4B4-D332-495E-A2A3-2CC7B80C67CC}" type="presOf" srcId="{4C35D32F-0EAB-4CD7-82EE-45574DC2A586}" destId="{8BEBB6EC-1DAA-4CAC-8A25-BC0FCBD5DBD5}" srcOrd="0" destOrd="0" presId="urn:microsoft.com/office/officeart/2005/8/layout/target3"/>
    <dgm:cxn modelId="{9217AE16-97C2-46AD-B493-1F4742C0A9F4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8DCCC458-4809-4DB3-B092-1EFCE0498238}" type="presOf" srcId="{02D3ABD5-07DC-48E3-807C-B204D29A7DF0}" destId="{7F32AFE6-5D2C-4DC7-87A5-B62FB13DC21B}" srcOrd="1" destOrd="0" presId="urn:microsoft.com/office/officeart/2005/8/layout/target3"/>
    <dgm:cxn modelId="{4BF6E66F-EE1D-492D-8736-C99E9B58DA94}" type="presOf" srcId="{02D3ABD5-07DC-48E3-807C-B204D29A7DF0}" destId="{61B35E2F-12DF-441A-B3C7-B9B960E9874B}" srcOrd="0" destOrd="0" presId="urn:microsoft.com/office/officeart/2005/8/layout/target3"/>
    <dgm:cxn modelId="{30FDB723-6A3F-4DA9-84A0-6BF7C971473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6ED34B4-30F4-4293-94F3-1E11FEFAA326}" type="presOf" srcId="{D1B46980-6531-4606-95E6-44980827E919}" destId="{2BE915AB-18AA-4053-B92C-3BFC9ED204BB}" srcOrd="1" destOrd="0" presId="urn:microsoft.com/office/officeart/2005/8/layout/target3"/>
    <dgm:cxn modelId="{EADE2888-A9F6-4863-9125-19BE1E7CEE4E}" type="presParOf" srcId="{333A1088-737F-45CB-B68E-254E46348037}" destId="{F5ABB229-8D3B-4694-996A-96F23CF14429}" srcOrd="0" destOrd="0" presId="urn:microsoft.com/office/officeart/2005/8/layout/target3"/>
    <dgm:cxn modelId="{1589DD1A-7E0F-4FA3-A5D4-233F5104D996}" type="presParOf" srcId="{333A1088-737F-45CB-B68E-254E46348037}" destId="{F41139FD-01EE-4571-8B17-4FB00FC51163}" srcOrd="1" destOrd="0" presId="urn:microsoft.com/office/officeart/2005/8/layout/target3"/>
    <dgm:cxn modelId="{278B0E45-9458-423B-A47C-D9F26AF5E0D7}" type="presParOf" srcId="{333A1088-737F-45CB-B68E-254E46348037}" destId="{D005CE8C-CC26-4C3E-AC11-E15060ECD759}" srcOrd="2" destOrd="0" presId="urn:microsoft.com/office/officeart/2005/8/layout/target3"/>
    <dgm:cxn modelId="{B7266BB9-D4EA-4A34-BD6C-FF19A7FF5AC9}" type="presParOf" srcId="{333A1088-737F-45CB-B68E-254E46348037}" destId="{2C702D82-9B77-49B7-9568-BB8EB47C3372}" srcOrd="3" destOrd="0" presId="urn:microsoft.com/office/officeart/2005/8/layout/target3"/>
    <dgm:cxn modelId="{DD37E0B8-BA34-4FF6-8DF1-C209F61941B7}" type="presParOf" srcId="{333A1088-737F-45CB-B68E-254E46348037}" destId="{A52A0455-90FF-4808-ABD0-F02540D31D5A}" srcOrd="4" destOrd="0" presId="urn:microsoft.com/office/officeart/2005/8/layout/target3"/>
    <dgm:cxn modelId="{14B6EDA1-27A8-4964-BB20-90F764973F0B}" type="presParOf" srcId="{333A1088-737F-45CB-B68E-254E46348037}" destId="{6140AFEC-043D-4C43-A2F9-D0F5331DF3A3}" srcOrd="5" destOrd="0" presId="urn:microsoft.com/office/officeart/2005/8/layout/target3"/>
    <dgm:cxn modelId="{3E4C1D43-DF4C-4EE9-AD5E-996985E842BA}" type="presParOf" srcId="{333A1088-737F-45CB-B68E-254E46348037}" destId="{9358AC05-5D7D-4327-9F80-1AD486AEA664}" srcOrd="6" destOrd="0" presId="urn:microsoft.com/office/officeart/2005/8/layout/target3"/>
    <dgm:cxn modelId="{ECDF3244-2A1E-47EC-8C9C-E40CD88F795D}" type="presParOf" srcId="{333A1088-737F-45CB-B68E-254E46348037}" destId="{313FC574-E1CD-4FB4-B054-0B805CE0447D}" srcOrd="7" destOrd="0" presId="urn:microsoft.com/office/officeart/2005/8/layout/target3"/>
    <dgm:cxn modelId="{A462DCCB-60F6-4D36-AF57-A4643E848F15}" type="presParOf" srcId="{333A1088-737F-45CB-B68E-254E46348037}" destId="{619D679B-A015-4ECF-8348-D1034C574F40}" srcOrd="8" destOrd="0" presId="urn:microsoft.com/office/officeart/2005/8/layout/target3"/>
    <dgm:cxn modelId="{34C07C60-53BD-4EDC-BED8-062C9601928B}" type="presParOf" srcId="{333A1088-737F-45CB-B68E-254E46348037}" destId="{322283A8-4A27-4CDA-BAE3-F381106A9174}" srcOrd="9" destOrd="0" presId="urn:microsoft.com/office/officeart/2005/8/layout/target3"/>
    <dgm:cxn modelId="{6728553E-1047-4F86-86B1-3773A25D385B}" type="presParOf" srcId="{333A1088-737F-45CB-B68E-254E46348037}" destId="{FFC9F71D-1B4F-4AD9-A4A6-86ADEFC8AF5C}" srcOrd="10" destOrd="0" presId="urn:microsoft.com/office/officeart/2005/8/layout/target3"/>
    <dgm:cxn modelId="{9F40BF0A-69B9-4046-94FE-9FBE450F88B4}" type="presParOf" srcId="{333A1088-737F-45CB-B68E-254E46348037}" destId="{25B08C86-7E15-44DC-BE7F-FFB55DD49D12}" srcOrd="11" destOrd="0" presId="urn:microsoft.com/office/officeart/2005/8/layout/target3"/>
    <dgm:cxn modelId="{1B2E7C57-0917-409C-B2E7-BBE2906BE168}" type="presParOf" srcId="{333A1088-737F-45CB-B68E-254E46348037}" destId="{76644BE8-9D7C-4C09-B250-3D10AF48CBB7}" srcOrd="12" destOrd="0" presId="urn:microsoft.com/office/officeart/2005/8/layout/target3"/>
    <dgm:cxn modelId="{216E2594-AF2F-4A22-BB2F-9EE3ECCE6A73}" type="presParOf" srcId="{333A1088-737F-45CB-B68E-254E46348037}" destId="{EE85B701-7295-41C0-BA7A-34D3756A2AE6}" srcOrd="13" destOrd="0" presId="urn:microsoft.com/office/officeart/2005/8/layout/target3"/>
    <dgm:cxn modelId="{7EE61EAE-D83D-4F70-A812-AB3D58726CFD}" type="presParOf" srcId="{333A1088-737F-45CB-B68E-254E46348037}" destId="{8BEBB6EC-1DAA-4CAC-8A25-BC0FCBD5DBD5}" srcOrd="14" destOrd="0" presId="urn:microsoft.com/office/officeart/2005/8/layout/target3"/>
    <dgm:cxn modelId="{2E878F97-7C0B-46FB-8886-1427DCB99076}" type="presParOf" srcId="{333A1088-737F-45CB-B68E-254E46348037}" destId="{D1B260DE-8BB4-4A33-89B8-8818FDEE805A}" srcOrd="15" destOrd="0" presId="urn:microsoft.com/office/officeart/2005/8/layout/target3"/>
    <dgm:cxn modelId="{A062740F-2B6F-4092-A963-7969C6004132}" type="presParOf" srcId="{333A1088-737F-45CB-B68E-254E46348037}" destId="{AF3572B6-0987-4E43-8E73-84BA9F9BA0A7}" srcOrd="16" destOrd="0" presId="urn:microsoft.com/office/officeart/2005/8/layout/target3"/>
    <dgm:cxn modelId="{A97A9796-10C2-4A0F-9EF3-FD1950A3FDAC}" type="presParOf" srcId="{333A1088-737F-45CB-B68E-254E46348037}" destId="{61B35E2F-12DF-441A-B3C7-B9B960E9874B}" srcOrd="17" destOrd="0" presId="urn:microsoft.com/office/officeart/2005/8/layout/target3"/>
    <dgm:cxn modelId="{41D52CED-0643-4B89-8DF1-CF5F9EBCC820}" type="presParOf" srcId="{333A1088-737F-45CB-B68E-254E46348037}" destId="{AED2198E-93D5-4001-81B4-73124B309672}" srcOrd="18" destOrd="0" presId="urn:microsoft.com/office/officeart/2005/8/layout/target3"/>
    <dgm:cxn modelId="{895A01DD-B4D7-496F-9E16-EBD1614D1DD9}" type="presParOf" srcId="{333A1088-737F-45CB-B68E-254E46348037}" destId="{2BE915AB-18AA-4053-B92C-3BFC9ED204BB}" srcOrd="19" destOrd="0" presId="urn:microsoft.com/office/officeart/2005/8/layout/target3"/>
    <dgm:cxn modelId="{221A3530-B56A-4CAA-8CB6-337EF8AA8416}" type="presParOf" srcId="{333A1088-737F-45CB-B68E-254E46348037}" destId="{6BB5E863-4638-4E1D-BFDE-399D028AC4ED}" srcOrd="20" destOrd="0" presId="urn:microsoft.com/office/officeart/2005/8/layout/target3"/>
    <dgm:cxn modelId="{4C3DDB4A-AFD7-4647-9EFF-52691FE8A0EE}" type="presParOf" srcId="{333A1088-737F-45CB-B68E-254E46348037}" destId="{5A5FFA88-C948-4069-8E93-59FA12366E83}" srcOrd="21" destOrd="0" presId="urn:microsoft.com/office/officeart/2005/8/layout/target3"/>
    <dgm:cxn modelId="{9E175910-5A49-490B-BC6B-73CC03B8A167}" type="presParOf" srcId="{333A1088-737F-45CB-B68E-254E46348037}" destId="{890E4F0B-2866-4A3F-A3C7-2A14B1797930}" srcOrd="22" destOrd="0" presId="urn:microsoft.com/office/officeart/2005/8/layout/target3"/>
    <dgm:cxn modelId="{D38B0C3E-D380-48B5-A8B8-D9098F04A83E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VY_32_INOVACE_05_FYZIKA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Fyzikální měření – měření času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DF37DF-F0E1-4F11-8C31-633705CB369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0F3070-40D2-487A-85ED-80EB41B9F2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206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C527-D493-42D2-997B-186D28B81E1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AF7CA-E1A7-40DD-9692-43C47EA1F9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147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C527-D493-42D2-997B-186D28B81E1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AF7CA-E1A7-40DD-9692-43C47EA1F9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43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C527-D493-42D2-997B-186D28B81E1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AF7CA-E1A7-40DD-9692-43C47EA1F9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994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C527-D493-42D2-997B-186D28B81E1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AF7CA-E1A7-40DD-9692-43C47EA1F9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727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C527-D493-42D2-997B-186D28B81E1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AF7CA-E1A7-40DD-9692-43C47EA1F9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470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C527-D493-42D2-997B-186D28B81E1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AF7CA-E1A7-40DD-9692-43C47EA1F9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402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C527-D493-42D2-997B-186D28B81E1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AF7CA-E1A7-40DD-9692-43C47EA1F9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14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C527-D493-42D2-997B-186D28B81E1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AF7CA-E1A7-40DD-9692-43C47EA1F9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38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C527-D493-42D2-997B-186D28B81E1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AF7CA-E1A7-40DD-9692-43C47EA1F9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341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C527-D493-42D2-997B-186D28B81E1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AF7CA-E1A7-40DD-9692-43C47EA1F9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549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C527-D493-42D2-997B-186D28B81E1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AF7CA-E1A7-40DD-9692-43C47EA1F9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281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85C527-D493-42D2-997B-186D28B81E1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EAF7CA-E1A7-40DD-9692-43C47EA1F9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4251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039356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857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Měření času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Základní jednotky času, jednoduché převody,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druhy hodin</a:t>
            </a:r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9. roč. /14-15let/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9981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Fyzikální měření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6000" dirty="0" smtClean="0">
                <a:solidFill>
                  <a:schemeClr val="bg1">
                    <a:lumMod val="95000"/>
                  </a:schemeClr>
                </a:solidFill>
              </a:rPr>
              <a:t>Měření času</a:t>
            </a:r>
            <a:endParaRPr lang="cs-CZ" sz="60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996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jednotky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Základní jednotka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 s = 1 sekunda /vteřina/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b="1" dirty="0" smtClean="0"/>
              <a:t>    Kyvadlo na niti dlouhé 1 m</a:t>
            </a:r>
          </a:p>
          <a:p>
            <a:pPr marL="0" indent="0">
              <a:buNone/>
            </a:pPr>
            <a:r>
              <a:rPr lang="cs-CZ" sz="2000" b="1" dirty="0" smtClean="0"/>
              <a:t>    Doba 1 </a:t>
            </a:r>
            <a:r>
              <a:rPr lang="cs-CZ" sz="2000" b="1" u="sng" dirty="0" smtClean="0"/>
              <a:t>kyvu</a:t>
            </a:r>
            <a:r>
              <a:rPr lang="cs-CZ" sz="2000" b="1" dirty="0" smtClean="0"/>
              <a:t> = 1sekunda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Další jednotky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 min = 1 minuta</a:t>
            </a:r>
          </a:p>
          <a:p>
            <a:pPr marL="0" indent="0">
              <a:buNone/>
            </a:pPr>
            <a:r>
              <a:rPr lang="cs-CZ" dirty="0" smtClean="0"/>
              <a:t>1 h      = 1 hodina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 min = 60 s</a:t>
            </a:r>
          </a:p>
          <a:p>
            <a:pPr marL="0" indent="0">
              <a:buNone/>
            </a:pPr>
            <a:r>
              <a:rPr lang="cs-CZ" dirty="0" smtClean="0"/>
              <a:t>1 h     = 60 min</a:t>
            </a:r>
            <a:endParaRPr lang="cs-CZ" dirty="0"/>
          </a:p>
        </p:txBody>
      </p:sp>
      <p:sp>
        <p:nvSpPr>
          <p:cNvPr id="5" name="Šipka dolů 4"/>
          <p:cNvSpPr/>
          <p:nvPr/>
        </p:nvSpPr>
        <p:spPr>
          <a:xfrm>
            <a:off x="2172332" y="2243762"/>
            <a:ext cx="484632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6424784" y="2243762"/>
            <a:ext cx="484632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933056"/>
            <a:ext cx="467545" cy="1080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2274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Větší jednotky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 den     =    24 hodin</a:t>
            </a:r>
          </a:p>
          <a:p>
            <a:pPr marL="0" indent="0">
              <a:buNone/>
            </a:pPr>
            <a:r>
              <a:rPr lang="cs-CZ" dirty="0" smtClean="0"/>
              <a:t>1 týden  =      7 dní</a:t>
            </a:r>
          </a:p>
          <a:p>
            <a:pPr marL="0" indent="0">
              <a:buNone/>
            </a:pPr>
            <a:r>
              <a:rPr lang="cs-CZ" dirty="0" smtClean="0"/>
              <a:t>1 měsíc  =   4 týdny</a:t>
            </a:r>
          </a:p>
          <a:p>
            <a:pPr marL="0" indent="0">
              <a:buNone/>
            </a:pPr>
            <a:r>
              <a:rPr lang="cs-CZ" dirty="0" smtClean="0"/>
              <a:t>1 rok      =    12 měsíců = 365 /366/dní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 descr="C:\Documents and Settings\admin\Local Settings\Temporary Internet Files\Content.IE5\T0Y8YFH6\MC9003235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21088"/>
            <a:ext cx="2090007" cy="209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386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známe hodiny ?</a:t>
            </a:r>
            <a:endParaRPr lang="cs-CZ" dirty="0"/>
          </a:p>
        </p:txBody>
      </p:sp>
      <p:pic>
        <p:nvPicPr>
          <p:cNvPr id="1026" name="Picture 2" descr="C:\Documents and Settings\admin\Local Settings\Temporary Internet Files\Content.IE5\A7A3L7IK\MP90043898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725" y="2040596"/>
            <a:ext cx="1318963" cy="1348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XXYKJE6S\MP9004031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529" y="1757105"/>
            <a:ext cx="1825488" cy="1221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A7A3L7IK\MP9003879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187" y="4407126"/>
            <a:ext cx="1472045" cy="1050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XXYKJE6S\MP9001491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5" y="1757105"/>
            <a:ext cx="1296144" cy="1915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DZFG9MOI\MP90043851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532" y="4231203"/>
            <a:ext cx="1868019" cy="1401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admin\Local Settings\Temporary Internet Files\Content.IE5\A7A3L7IK\MP9004309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742" y="3823810"/>
            <a:ext cx="1414051" cy="1925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admin\Local Settings\Temporary Internet Files\Content.IE5\DZFG9MOI\MM900283621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9801" y="4321355"/>
            <a:ext cx="1135830" cy="1135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45901" y="3513320"/>
            <a:ext cx="1065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nástěnné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743" y="2975530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náramkové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24328" y="2958655"/>
            <a:ext cx="672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věžn</a:t>
            </a:r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59382" y="5778590"/>
            <a:ext cx="956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digitální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03109" y="5778590"/>
            <a:ext cx="1089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přesýpací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09801" y="5772174"/>
            <a:ext cx="970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sluneční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91599" y="5749326"/>
            <a:ext cx="817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stopky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5332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převodů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1 h                                1 min                           1 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tvrt hodiny                          15 min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ůl hodiny                             30 min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ři čtvrtě hodiny                   45 min 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096944" y="2230610"/>
            <a:ext cx="1178911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886597" y="2246345"/>
            <a:ext cx="106166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290235" y="1849509"/>
            <a:ext cx="59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X 60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04277" y="1875548"/>
            <a:ext cx="591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 </a:t>
            </a:r>
            <a:r>
              <a:rPr lang="cs-CZ" b="1" dirty="0" smtClean="0"/>
              <a:t>60</a:t>
            </a:r>
            <a:endParaRPr lang="cs-CZ" b="1" dirty="0"/>
          </a:p>
        </p:txBody>
      </p:sp>
      <p:sp>
        <p:nvSpPr>
          <p:cNvPr id="8" name="Výseč 7"/>
          <p:cNvSpPr/>
          <p:nvPr/>
        </p:nvSpPr>
        <p:spPr>
          <a:xfrm rot="5400000">
            <a:off x="3372303" y="3083876"/>
            <a:ext cx="1106504" cy="1058416"/>
          </a:xfrm>
          <a:prstGeom prst="pie">
            <a:avLst>
              <a:gd name="adj1" fmla="val 10725107"/>
              <a:gd name="adj2" fmla="val 16200000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9" name="Výseč 8"/>
          <p:cNvSpPr/>
          <p:nvPr/>
        </p:nvSpPr>
        <p:spPr>
          <a:xfrm rot="10800000">
            <a:off x="3468355" y="3933056"/>
            <a:ext cx="914400" cy="914400"/>
          </a:xfrm>
          <a:prstGeom prst="pie">
            <a:avLst>
              <a:gd name="adj1" fmla="val 5304530"/>
              <a:gd name="adj2" fmla="val 16200000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Výseč 9"/>
          <p:cNvSpPr/>
          <p:nvPr/>
        </p:nvSpPr>
        <p:spPr>
          <a:xfrm>
            <a:off x="3540363" y="5072217"/>
            <a:ext cx="914400" cy="914400"/>
          </a:xfrm>
          <a:prstGeom prst="pie">
            <a:avLst>
              <a:gd name="adj1" fmla="val 16158078"/>
              <a:gd name="adj2" fmla="val 10859267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72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/>
      <p:bldP spid="7" grpId="0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 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 min             =         .      s</a:t>
            </a:r>
          </a:p>
          <a:p>
            <a:pPr marL="0" indent="0">
              <a:buNone/>
            </a:pPr>
            <a:r>
              <a:rPr lang="cs-CZ" dirty="0" smtClean="0"/>
              <a:t>4 h                 =         .     min</a:t>
            </a:r>
          </a:p>
          <a:p>
            <a:pPr marL="0" indent="0">
              <a:buNone/>
            </a:pPr>
            <a:r>
              <a:rPr lang="cs-CZ" dirty="0" smtClean="0"/>
              <a:t>2 h 35 min    =         .    min</a:t>
            </a:r>
          </a:p>
          <a:p>
            <a:pPr marL="0" indent="0">
              <a:buNone/>
            </a:pPr>
            <a:r>
              <a:rPr lang="cs-CZ" dirty="0" smtClean="0"/>
              <a:t>75 s                =         .     min     .     s</a:t>
            </a:r>
          </a:p>
          <a:p>
            <a:pPr marL="0" indent="0">
              <a:buNone/>
            </a:pPr>
            <a:r>
              <a:rPr lang="cs-CZ" dirty="0" smtClean="0"/>
              <a:t>130 min        =         .      h         .     min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Pro chytré hlavy      1 h =  .  min</a:t>
            </a:r>
            <a:endParaRPr lang="cs-CZ" dirty="0"/>
          </a:p>
        </p:txBody>
      </p:sp>
      <p:pic>
        <p:nvPicPr>
          <p:cNvPr id="2052" name="Picture 4" descr="C:\Documents and Settings\admin\Local Settings\Temporary Internet Files\Content.IE5\A7A3L7IK\MP9004422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861048"/>
            <a:ext cx="1813090" cy="2386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3919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180                   /3 x 60/</a:t>
            </a:r>
          </a:p>
          <a:p>
            <a:pPr marL="0" indent="0">
              <a:buNone/>
            </a:pPr>
            <a:r>
              <a:rPr lang="cs-CZ" dirty="0" smtClean="0"/>
              <a:t>240                   /4 x 60/</a:t>
            </a:r>
          </a:p>
          <a:p>
            <a:pPr marL="0" indent="0">
              <a:buNone/>
            </a:pPr>
            <a:r>
              <a:rPr lang="cs-CZ" dirty="0" smtClean="0"/>
              <a:t>155                   /2 x 60 + 35/   </a:t>
            </a:r>
          </a:p>
          <a:p>
            <a:pPr marL="0" indent="0">
              <a:buNone/>
            </a:pPr>
            <a:r>
              <a:rPr lang="cs-CZ" dirty="0" smtClean="0"/>
              <a:t>1 h 15 s          </a:t>
            </a:r>
          </a:p>
          <a:p>
            <a:pPr marL="0" indent="0">
              <a:buNone/>
            </a:pPr>
            <a:r>
              <a:rPr lang="cs-CZ" dirty="0" smtClean="0"/>
              <a:t>2 h 20 min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3 600  s           / 60 x 60 = 3 600 /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Documents and Settings\admin\Local Settings\Temporary Internet Files\Content.IE5\T0Y8YFH6\MC900441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191" y="3573016"/>
            <a:ext cx="205105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5234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6819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267</Words>
  <Application>Microsoft Office PowerPoint</Application>
  <PresentationFormat>Předvádění na obrazovce (4:3)</PresentationFormat>
  <Paragraphs>79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 :</vt:lpstr>
      <vt:lpstr>Fyzikální měření</vt:lpstr>
      <vt:lpstr>Základní jednotky</vt:lpstr>
      <vt:lpstr>Větší jednotky času</vt:lpstr>
      <vt:lpstr>Jaké známe hodiny ?</vt:lpstr>
      <vt:lpstr>Tabulka převodů</vt:lpstr>
      <vt:lpstr>Převeď :</vt:lpstr>
      <vt:lpstr>Řešení :</vt:lpstr>
      <vt:lpstr>Citace 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Fyzikální měření</dc:title>
  <dc:creator>Jaana</dc:creator>
  <cp:lastModifiedBy>Slaminkova Jana</cp:lastModifiedBy>
  <cp:revision>13</cp:revision>
  <dcterms:created xsi:type="dcterms:W3CDTF">2012-10-06T17:27:23Z</dcterms:created>
  <dcterms:modified xsi:type="dcterms:W3CDTF">2012-11-23T13:58:51Z</dcterms:modified>
</cp:coreProperties>
</file>