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60" r:id="rId7"/>
    <p:sldId id="261" r:id="rId8"/>
    <p:sldId id="259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VY_32_INOVACE_06_FYZIKA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Fyzikální měření – měření délky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AAF812-F8D8-4BE5-9C9E-3DB5EC7475D3}" type="presOf" srcId="{D1B46980-6531-4606-95E6-44980827E919}" destId="{6140AFEC-043D-4C43-A2F9-D0F5331DF3A3}" srcOrd="0" destOrd="0" presId="urn:microsoft.com/office/officeart/2005/8/layout/target3"/>
    <dgm:cxn modelId="{BBCF96F2-50D2-4B87-A181-04A6E883389D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BB30A32-7205-46CB-AC21-B971E099B45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635E255-2642-46D9-86A0-C6CD57368A60}" type="presOf" srcId="{02D3ABD5-07DC-48E3-807C-B204D29A7DF0}" destId="{7F32AFE6-5D2C-4DC7-87A5-B62FB13DC21B}" srcOrd="1" destOrd="0" presId="urn:microsoft.com/office/officeart/2005/8/layout/target3"/>
    <dgm:cxn modelId="{764B382E-EF80-48C8-B007-4E1DBC931AB7}" type="presOf" srcId="{B651F6E3-6281-48DB-9319-2AEAFDAE7572}" destId="{6BB5E863-4638-4E1D-BFDE-399D028AC4ED}" srcOrd="1" destOrd="0" presId="urn:microsoft.com/office/officeart/2005/8/layout/target3"/>
    <dgm:cxn modelId="{503F90BA-2BA3-4F2C-8FAF-777599D21467}" type="presOf" srcId="{02D3ABD5-07DC-48E3-807C-B204D29A7DF0}" destId="{61B35E2F-12DF-441A-B3C7-B9B960E9874B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1DC19AE3-1068-48D6-8C2F-8EA49E4765C4}" type="presOf" srcId="{B651F6E3-6281-48DB-9319-2AEAFDAE7572}" destId="{619D679B-A015-4ECF-8348-D1034C574F40}" srcOrd="0" destOrd="0" presId="urn:microsoft.com/office/officeart/2005/8/layout/target3"/>
    <dgm:cxn modelId="{FC77B425-89BC-4B45-9D35-FB5E4894D16A}" type="presOf" srcId="{D1D4F407-5343-4D3F-B5B9-D407B03CAEB4}" destId="{D005CE8C-CC26-4C3E-AC11-E15060ECD759}" srcOrd="0" destOrd="0" presId="urn:microsoft.com/office/officeart/2005/8/layout/target3"/>
    <dgm:cxn modelId="{41D87359-882D-4C65-A87F-A34AD678691D}" type="presOf" srcId="{4C35D32F-0EAB-4CD7-82EE-45574DC2A586}" destId="{890E4F0B-2866-4A3F-A3C7-2A14B1797930}" srcOrd="1" destOrd="0" presId="urn:microsoft.com/office/officeart/2005/8/layout/target3"/>
    <dgm:cxn modelId="{FDCB1C8B-EB10-4C56-9DF0-B72ECD868FE5}" type="presOf" srcId="{4C35D32F-0EAB-4CD7-82EE-45574DC2A586}" destId="{8BEBB6EC-1DAA-4CAC-8A25-BC0FCBD5DBD5}" srcOrd="0" destOrd="0" presId="urn:microsoft.com/office/officeart/2005/8/layout/target3"/>
    <dgm:cxn modelId="{84ADF820-8CE2-41ED-B6BE-C67691152018}" type="presOf" srcId="{D8197B8C-B260-4A16-BDF4-0947B075E274}" destId="{25B08C86-7E15-44DC-BE7F-FFB55DD49D12}" srcOrd="0" destOrd="0" presId="urn:microsoft.com/office/officeart/2005/8/layout/target3"/>
    <dgm:cxn modelId="{ED686453-6561-46AD-BC54-ACADC3981DD2}" type="presOf" srcId="{D1B46980-6531-4606-95E6-44980827E919}" destId="{2BE915AB-18AA-4053-B92C-3BFC9ED204BB}" srcOrd="1" destOrd="0" presId="urn:microsoft.com/office/officeart/2005/8/layout/target3"/>
    <dgm:cxn modelId="{70AF06CE-7DD6-4348-8350-F1F288517D9D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5056F37-3DAD-4C72-BBA9-E1C6043F616B}" type="presParOf" srcId="{333A1088-737F-45CB-B68E-254E46348037}" destId="{F5ABB229-8D3B-4694-996A-96F23CF14429}" srcOrd="0" destOrd="0" presId="urn:microsoft.com/office/officeart/2005/8/layout/target3"/>
    <dgm:cxn modelId="{7F92B325-E82E-428C-8C18-C1C3F5F2230F}" type="presParOf" srcId="{333A1088-737F-45CB-B68E-254E46348037}" destId="{F41139FD-01EE-4571-8B17-4FB00FC51163}" srcOrd="1" destOrd="0" presId="urn:microsoft.com/office/officeart/2005/8/layout/target3"/>
    <dgm:cxn modelId="{29D5026F-6C3F-4CCB-8E00-C31523F016C0}" type="presParOf" srcId="{333A1088-737F-45CB-B68E-254E46348037}" destId="{D005CE8C-CC26-4C3E-AC11-E15060ECD759}" srcOrd="2" destOrd="0" presId="urn:microsoft.com/office/officeart/2005/8/layout/target3"/>
    <dgm:cxn modelId="{8824B7DA-6069-4585-8E4E-FC3746477C80}" type="presParOf" srcId="{333A1088-737F-45CB-B68E-254E46348037}" destId="{2C702D82-9B77-49B7-9568-BB8EB47C3372}" srcOrd="3" destOrd="0" presId="urn:microsoft.com/office/officeart/2005/8/layout/target3"/>
    <dgm:cxn modelId="{362F8A7B-221A-4FB2-BE9A-469EA1875ECF}" type="presParOf" srcId="{333A1088-737F-45CB-B68E-254E46348037}" destId="{A52A0455-90FF-4808-ABD0-F02540D31D5A}" srcOrd="4" destOrd="0" presId="urn:microsoft.com/office/officeart/2005/8/layout/target3"/>
    <dgm:cxn modelId="{DB820B5C-FDAB-4389-85E9-F5D6978E9DC4}" type="presParOf" srcId="{333A1088-737F-45CB-B68E-254E46348037}" destId="{6140AFEC-043D-4C43-A2F9-D0F5331DF3A3}" srcOrd="5" destOrd="0" presId="urn:microsoft.com/office/officeart/2005/8/layout/target3"/>
    <dgm:cxn modelId="{284D97F6-3487-461C-A41E-2ABD7D407203}" type="presParOf" srcId="{333A1088-737F-45CB-B68E-254E46348037}" destId="{9358AC05-5D7D-4327-9F80-1AD486AEA664}" srcOrd="6" destOrd="0" presId="urn:microsoft.com/office/officeart/2005/8/layout/target3"/>
    <dgm:cxn modelId="{EC1D053D-07DD-43F6-A031-838B04894C93}" type="presParOf" srcId="{333A1088-737F-45CB-B68E-254E46348037}" destId="{313FC574-E1CD-4FB4-B054-0B805CE0447D}" srcOrd="7" destOrd="0" presId="urn:microsoft.com/office/officeart/2005/8/layout/target3"/>
    <dgm:cxn modelId="{CA4EC344-8891-4E63-9AD2-7EDD88F8977A}" type="presParOf" srcId="{333A1088-737F-45CB-B68E-254E46348037}" destId="{619D679B-A015-4ECF-8348-D1034C574F40}" srcOrd="8" destOrd="0" presId="urn:microsoft.com/office/officeart/2005/8/layout/target3"/>
    <dgm:cxn modelId="{C6A2FCD0-3683-4D8E-BCC3-F86A7A8CEB27}" type="presParOf" srcId="{333A1088-737F-45CB-B68E-254E46348037}" destId="{322283A8-4A27-4CDA-BAE3-F381106A9174}" srcOrd="9" destOrd="0" presId="urn:microsoft.com/office/officeart/2005/8/layout/target3"/>
    <dgm:cxn modelId="{06DB2FE7-A584-4177-B1FA-7EFD4A069F38}" type="presParOf" srcId="{333A1088-737F-45CB-B68E-254E46348037}" destId="{FFC9F71D-1B4F-4AD9-A4A6-86ADEFC8AF5C}" srcOrd="10" destOrd="0" presId="urn:microsoft.com/office/officeart/2005/8/layout/target3"/>
    <dgm:cxn modelId="{55D597DA-C378-45E4-97AF-01183699D75A}" type="presParOf" srcId="{333A1088-737F-45CB-B68E-254E46348037}" destId="{25B08C86-7E15-44DC-BE7F-FFB55DD49D12}" srcOrd="11" destOrd="0" presId="urn:microsoft.com/office/officeart/2005/8/layout/target3"/>
    <dgm:cxn modelId="{6BBD948E-6FDA-48E7-B17C-2A86F57871E8}" type="presParOf" srcId="{333A1088-737F-45CB-B68E-254E46348037}" destId="{76644BE8-9D7C-4C09-B250-3D10AF48CBB7}" srcOrd="12" destOrd="0" presId="urn:microsoft.com/office/officeart/2005/8/layout/target3"/>
    <dgm:cxn modelId="{C6576E88-129C-4EC1-9835-70D70AD960FA}" type="presParOf" srcId="{333A1088-737F-45CB-B68E-254E46348037}" destId="{EE85B701-7295-41C0-BA7A-34D3756A2AE6}" srcOrd="13" destOrd="0" presId="urn:microsoft.com/office/officeart/2005/8/layout/target3"/>
    <dgm:cxn modelId="{62124BFB-8139-4318-800E-C32799CE882A}" type="presParOf" srcId="{333A1088-737F-45CB-B68E-254E46348037}" destId="{8BEBB6EC-1DAA-4CAC-8A25-BC0FCBD5DBD5}" srcOrd="14" destOrd="0" presId="urn:microsoft.com/office/officeart/2005/8/layout/target3"/>
    <dgm:cxn modelId="{F6C1E9F5-E126-4252-A52F-DEDC1AA00F75}" type="presParOf" srcId="{333A1088-737F-45CB-B68E-254E46348037}" destId="{D1B260DE-8BB4-4A33-89B8-8818FDEE805A}" srcOrd="15" destOrd="0" presId="urn:microsoft.com/office/officeart/2005/8/layout/target3"/>
    <dgm:cxn modelId="{6B6F989D-6437-4687-B10D-6CD38B82D469}" type="presParOf" srcId="{333A1088-737F-45CB-B68E-254E46348037}" destId="{AF3572B6-0987-4E43-8E73-84BA9F9BA0A7}" srcOrd="16" destOrd="0" presId="urn:microsoft.com/office/officeart/2005/8/layout/target3"/>
    <dgm:cxn modelId="{686FB434-FA59-40F5-8AA6-F6E048EBE18E}" type="presParOf" srcId="{333A1088-737F-45CB-B68E-254E46348037}" destId="{61B35E2F-12DF-441A-B3C7-B9B960E9874B}" srcOrd="17" destOrd="0" presId="urn:microsoft.com/office/officeart/2005/8/layout/target3"/>
    <dgm:cxn modelId="{ECD8823C-8C7F-4C62-97D3-9986B99C20BE}" type="presParOf" srcId="{333A1088-737F-45CB-B68E-254E46348037}" destId="{AED2198E-93D5-4001-81B4-73124B309672}" srcOrd="18" destOrd="0" presId="urn:microsoft.com/office/officeart/2005/8/layout/target3"/>
    <dgm:cxn modelId="{424FCD12-9985-4A97-865B-A43599747275}" type="presParOf" srcId="{333A1088-737F-45CB-B68E-254E46348037}" destId="{2BE915AB-18AA-4053-B92C-3BFC9ED204BB}" srcOrd="19" destOrd="0" presId="urn:microsoft.com/office/officeart/2005/8/layout/target3"/>
    <dgm:cxn modelId="{0E7E56AC-8B6E-4AD7-BD27-D8AE3E82050F}" type="presParOf" srcId="{333A1088-737F-45CB-B68E-254E46348037}" destId="{6BB5E863-4638-4E1D-BFDE-399D028AC4ED}" srcOrd="20" destOrd="0" presId="urn:microsoft.com/office/officeart/2005/8/layout/target3"/>
    <dgm:cxn modelId="{BD4C222D-851A-4442-88E5-A47BB0815A11}" type="presParOf" srcId="{333A1088-737F-45CB-B68E-254E46348037}" destId="{5A5FFA88-C948-4069-8E93-59FA12366E83}" srcOrd="21" destOrd="0" presId="urn:microsoft.com/office/officeart/2005/8/layout/target3"/>
    <dgm:cxn modelId="{8CF1E18D-7326-456C-AE4F-EFF62BA925B1}" type="presParOf" srcId="{333A1088-737F-45CB-B68E-254E46348037}" destId="{890E4F0B-2866-4A3F-A3C7-2A14B1797930}" srcOrd="22" destOrd="0" presId="urn:microsoft.com/office/officeart/2005/8/layout/target3"/>
    <dgm:cxn modelId="{B1BA3DDB-0332-4EAD-B13C-ABB4A19C179E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VY_32_INOVACE_06_FYZIKA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Fyzikální měření – měření délky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299D2A-7A06-4F38-9CF9-92D4B05788A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504A3B-C6F2-4C87-8DBA-03AAF24448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998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940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918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510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543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453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312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429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266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830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07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846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74295-2C8A-4739-BD7C-D2DE275F14B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7F07F9-C7FF-4C26-8D8F-8CC32E0FE3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83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5559322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551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Měření délky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přehled základních jednotek délky, jedno-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</a:t>
            </a:r>
            <a:r>
              <a:rPr lang="cs-CZ" sz="2400" dirty="0" err="1" smtClean="0"/>
              <a:t>duché</a:t>
            </a:r>
            <a:r>
              <a:rPr lang="cs-CZ" sz="2400" dirty="0" smtClean="0"/>
              <a:t> převody. Druhy měřidel.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3649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Fyzikální měření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9600" dirty="0" smtClean="0"/>
          </a:p>
          <a:p>
            <a:pPr marL="0" indent="0" algn="ctr">
              <a:buNone/>
            </a:pPr>
            <a:r>
              <a:rPr lang="cs-CZ" sz="9600" dirty="0" smtClean="0">
                <a:solidFill>
                  <a:schemeClr val="accent5"/>
                </a:solidFill>
              </a:rPr>
              <a:t>Měření délky</a:t>
            </a:r>
            <a:endParaRPr lang="cs-CZ" sz="9600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243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jednotky délky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Základní jednotka délky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 metr = 1 m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Další jednotky délky :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 decimetr  = 1 dm</a:t>
            </a:r>
          </a:p>
          <a:p>
            <a:pPr marL="0" indent="0">
              <a:buNone/>
            </a:pPr>
            <a:r>
              <a:rPr lang="cs-CZ" dirty="0" smtClean="0"/>
              <a:t>1 centimetr = 1 cm</a:t>
            </a:r>
          </a:p>
          <a:p>
            <a:pPr marL="0" indent="0">
              <a:buNone/>
            </a:pPr>
            <a:r>
              <a:rPr lang="cs-CZ" dirty="0" smtClean="0"/>
              <a:t>1 milimetr   = 1 mm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Větší jednotka</a:t>
            </a:r>
          </a:p>
          <a:p>
            <a:pPr marL="0" indent="0">
              <a:buNone/>
            </a:pPr>
            <a:r>
              <a:rPr lang="cs-CZ" dirty="0" smtClean="0"/>
              <a:t>1 kilometr = 1 km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5" name="Šipka dolů 4"/>
          <p:cNvSpPr/>
          <p:nvPr/>
        </p:nvSpPr>
        <p:spPr>
          <a:xfrm>
            <a:off x="2123728" y="2420888"/>
            <a:ext cx="484632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375090" y="2420888"/>
            <a:ext cx="484632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41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převodů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        </a:t>
            </a:r>
            <a:r>
              <a:rPr lang="cs-CZ" sz="1800" b="1" dirty="0" smtClean="0"/>
              <a:t>. 1 000                           . 10                        . 10                       . 10</a:t>
            </a:r>
            <a:endParaRPr lang="cs-CZ" sz="1800" b="1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 km</a:t>
            </a:r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FF0000"/>
                </a:solidFill>
              </a:rPr>
              <a:t>1 m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FF0000"/>
                </a:solidFill>
              </a:rPr>
              <a:t>1 dm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rgbClr val="FF0000"/>
                </a:solidFill>
              </a:rPr>
              <a:t>1 cm</a:t>
            </a:r>
            <a:r>
              <a:rPr lang="cs-CZ" dirty="0" smtClean="0"/>
              <a:t>         </a:t>
            </a:r>
            <a:r>
              <a:rPr lang="cs-CZ" dirty="0" smtClean="0">
                <a:solidFill>
                  <a:srgbClr val="FF0000"/>
                </a:solidFill>
              </a:rPr>
              <a:t>1 mm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572202" y="33832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677885" y="3409840"/>
            <a:ext cx="36004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254254" y="3370880"/>
            <a:ext cx="36004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6774710" y="3409840"/>
            <a:ext cx="362627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497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 m   =                        cm</a:t>
            </a:r>
          </a:p>
          <a:p>
            <a:pPr marL="0" indent="0">
              <a:buNone/>
            </a:pPr>
            <a:r>
              <a:rPr lang="cs-CZ" dirty="0" smtClean="0"/>
              <a:t>4 km =                          m</a:t>
            </a:r>
          </a:p>
          <a:p>
            <a:pPr marL="0" indent="0">
              <a:buNone/>
            </a:pPr>
            <a:r>
              <a:rPr lang="cs-CZ" dirty="0" smtClean="0"/>
              <a:t>4 dm =                       cm</a:t>
            </a:r>
          </a:p>
          <a:p>
            <a:pPr marL="0" indent="0">
              <a:buNone/>
            </a:pPr>
            <a:r>
              <a:rPr lang="cs-CZ" dirty="0" smtClean="0"/>
              <a:t>500 cm =                     m</a:t>
            </a:r>
          </a:p>
          <a:p>
            <a:pPr marL="0" indent="0">
              <a:buNone/>
            </a:pPr>
            <a:r>
              <a:rPr lang="cs-CZ" dirty="0" smtClean="0"/>
              <a:t>8 km =                         m</a:t>
            </a:r>
          </a:p>
          <a:p>
            <a:pPr marL="0" indent="0">
              <a:buNone/>
            </a:pPr>
            <a:r>
              <a:rPr lang="cs-CZ" dirty="0" smtClean="0"/>
              <a:t>7 000 mm =                m</a:t>
            </a:r>
          </a:p>
          <a:p>
            <a:pPr marL="0" indent="0">
              <a:buNone/>
            </a:pPr>
            <a:r>
              <a:rPr lang="cs-CZ" dirty="0" smtClean="0"/>
              <a:t>40 mm =                     cm</a:t>
            </a:r>
          </a:p>
          <a:p>
            <a:pPr marL="0" indent="0">
              <a:buNone/>
            </a:pPr>
            <a:r>
              <a:rPr lang="cs-CZ" dirty="0" smtClean="0"/>
              <a:t>12 cm =                      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8346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200</a:t>
            </a:r>
          </a:p>
          <a:p>
            <a:pPr marL="0" indent="0">
              <a:buNone/>
            </a:pPr>
            <a:r>
              <a:rPr lang="cs-CZ" dirty="0" smtClean="0"/>
              <a:t> 4 000</a:t>
            </a:r>
          </a:p>
          <a:p>
            <a:pPr marL="0" indent="0">
              <a:buNone/>
            </a:pPr>
            <a:r>
              <a:rPr lang="cs-CZ" dirty="0" smtClean="0"/>
              <a:t>      40</a:t>
            </a:r>
          </a:p>
          <a:p>
            <a:pPr marL="0" indent="0">
              <a:buNone/>
            </a:pPr>
            <a:r>
              <a:rPr lang="cs-CZ" dirty="0" smtClean="0"/>
              <a:t>        5</a:t>
            </a:r>
          </a:p>
          <a:p>
            <a:pPr marL="0" indent="0">
              <a:buNone/>
            </a:pPr>
            <a:r>
              <a:rPr lang="cs-CZ" dirty="0" smtClean="0"/>
              <a:t>8 000</a:t>
            </a:r>
          </a:p>
          <a:p>
            <a:pPr marL="0" indent="0">
              <a:buNone/>
            </a:pPr>
            <a:r>
              <a:rPr lang="cs-CZ" dirty="0" smtClean="0"/>
              <a:t>        7</a:t>
            </a:r>
          </a:p>
          <a:p>
            <a:pPr marL="0" indent="0">
              <a:buNone/>
            </a:pPr>
            <a:r>
              <a:rPr lang="cs-CZ" dirty="0" smtClean="0"/>
              <a:t>        4</a:t>
            </a:r>
          </a:p>
          <a:p>
            <a:pPr marL="0" indent="0">
              <a:buNone/>
            </a:pPr>
            <a:r>
              <a:rPr lang="cs-CZ" dirty="0" smtClean="0"/>
              <a:t>    120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Documents and Settings\admin\Local Settings\Temporary Internet Files\Content.IE5\JZGVZF8Q\MC900311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16832"/>
            <a:ext cx="4300148" cy="3709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91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Délková měřidla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127" y="2826983"/>
            <a:ext cx="1138808" cy="1138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5291" y="3427494"/>
            <a:ext cx="1218354" cy="1218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789" y="4866587"/>
            <a:ext cx="1210626" cy="1210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6973" y="3586558"/>
            <a:ext cx="1323446" cy="1323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6973" y="1681563"/>
            <a:ext cx="1289707" cy="1289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65962" y="1741608"/>
            <a:ext cx="4686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Papírová, dřevěná nebo umělohmotná pravítka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7703" y="4725338"/>
            <a:ext cx="2659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Svinovací ocelové měřidlo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5962" y="2663860"/>
            <a:ext cx="1791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Posuvné měřítko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02789" y="4063615"/>
            <a:ext cx="21487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Skládací metr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94272" y="5306432"/>
            <a:ext cx="1715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Krejčovský metr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7374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210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213</Words>
  <Application>Microsoft Office PowerPoint</Application>
  <PresentationFormat>Předvádění na obrazovce (4:3)</PresentationFormat>
  <Paragraphs>65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 :</vt:lpstr>
      <vt:lpstr>Fyzikální měření</vt:lpstr>
      <vt:lpstr>Základní jednotky délky</vt:lpstr>
      <vt:lpstr>Tabulka převodů :</vt:lpstr>
      <vt:lpstr>Převeď :</vt:lpstr>
      <vt:lpstr>Řešení :</vt:lpstr>
      <vt:lpstr>Délková měřidla :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Fyzikální měření</dc:title>
  <dc:creator>Jaana</dc:creator>
  <cp:lastModifiedBy>Slaminkova Jana</cp:lastModifiedBy>
  <cp:revision>9</cp:revision>
  <dcterms:created xsi:type="dcterms:W3CDTF">2012-10-04T17:22:07Z</dcterms:created>
  <dcterms:modified xsi:type="dcterms:W3CDTF">2012-11-23T14:26:31Z</dcterms:modified>
</cp:coreProperties>
</file>