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9" r:id="rId3"/>
    <p:sldId id="257" r:id="rId4"/>
    <p:sldId id="258" r:id="rId5"/>
    <p:sldId id="260" r:id="rId6"/>
    <p:sldId id="261" r:id="rId7"/>
    <p:sldId id="262" r:id="rId8"/>
    <p:sldId id="263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VY_32_INOVACE_10_FYZIKA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Látky - druhy látek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818573-D33C-40FA-817A-30675B279FBE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E9478B6-CAF0-45A5-B745-7FB0071C1FC6}" type="presOf" srcId="{D1D4F407-5343-4D3F-B5B9-D407B03CAEB4}" destId="{AED2198E-93D5-4001-81B4-73124B309672}" srcOrd="1" destOrd="0" presId="urn:microsoft.com/office/officeart/2005/8/layout/target3"/>
    <dgm:cxn modelId="{80AA3B53-31A2-47F6-BAEB-84CCB4F993F3}" type="presOf" srcId="{B651F6E3-6281-48DB-9319-2AEAFDAE7572}" destId="{6BB5E863-4638-4E1D-BFDE-399D028AC4ED}" srcOrd="1" destOrd="0" presId="urn:microsoft.com/office/officeart/2005/8/layout/target3"/>
    <dgm:cxn modelId="{82B2269A-13B3-4049-A47C-81540F2B224B}" type="presOf" srcId="{02D3ABD5-07DC-48E3-807C-B204D29A7DF0}" destId="{61B35E2F-12DF-441A-B3C7-B9B960E9874B}" srcOrd="0" destOrd="0" presId="urn:microsoft.com/office/officeart/2005/8/layout/target3"/>
    <dgm:cxn modelId="{1F434DBC-1661-4A1C-9232-3DB637A9894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7DED49A-7190-4115-A425-07FF22BA8A6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79331C-64D3-48D3-A37E-D6CA32C91849}" type="presOf" srcId="{D8197B8C-B260-4A16-BDF4-0947B075E274}" destId="{25B08C86-7E15-44DC-BE7F-FFB55DD49D12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FC45556-B0B7-4F36-B372-9F816C59F7F9}" type="presOf" srcId="{D1B46980-6531-4606-95E6-44980827E919}" destId="{6140AFEC-043D-4C43-A2F9-D0F5331DF3A3}" srcOrd="0" destOrd="0" presId="urn:microsoft.com/office/officeart/2005/8/layout/target3"/>
    <dgm:cxn modelId="{16843CE4-A718-44EF-8DAA-23525DD714DF}" type="presOf" srcId="{D1B46980-6531-4606-95E6-44980827E919}" destId="{2BE915AB-18AA-4053-B92C-3BFC9ED204BB}" srcOrd="1" destOrd="0" presId="urn:microsoft.com/office/officeart/2005/8/layout/target3"/>
    <dgm:cxn modelId="{9E57812F-13DB-4B3F-BAE8-AD2AE1BB16CF}" type="presOf" srcId="{4C35D32F-0EAB-4CD7-82EE-45574DC2A586}" destId="{890E4F0B-2866-4A3F-A3C7-2A14B1797930}" srcOrd="1" destOrd="0" presId="urn:microsoft.com/office/officeart/2005/8/layout/target3"/>
    <dgm:cxn modelId="{D5E226B4-9CCF-42A6-8E48-78D185217E78}" type="presOf" srcId="{02D3ABD5-07DC-48E3-807C-B204D29A7DF0}" destId="{7F32AFE6-5D2C-4DC7-87A5-B62FB13DC21B}" srcOrd="1" destOrd="0" presId="urn:microsoft.com/office/officeart/2005/8/layout/target3"/>
    <dgm:cxn modelId="{8E916B50-0914-4916-ACFB-10A420689C0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3205506-53D8-4D71-8B4B-9F9D128CF77B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C950CB1-B9CF-4F6C-B77E-C8B001F319EF}" type="presParOf" srcId="{333A1088-737F-45CB-B68E-254E46348037}" destId="{F5ABB229-8D3B-4694-996A-96F23CF14429}" srcOrd="0" destOrd="0" presId="urn:microsoft.com/office/officeart/2005/8/layout/target3"/>
    <dgm:cxn modelId="{51384CD8-3ACA-408D-B6A5-164242CD4D0D}" type="presParOf" srcId="{333A1088-737F-45CB-B68E-254E46348037}" destId="{F41139FD-01EE-4571-8B17-4FB00FC51163}" srcOrd="1" destOrd="0" presId="urn:microsoft.com/office/officeart/2005/8/layout/target3"/>
    <dgm:cxn modelId="{E28A2AD1-221B-45C2-AA0A-8C337CF97507}" type="presParOf" srcId="{333A1088-737F-45CB-B68E-254E46348037}" destId="{D005CE8C-CC26-4C3E-AC11-E15060ECD759}" srcOrd="2" destOrd="0" presId="urn:microsoft.com/office/officeart/2005/8/layout/target3"/>
    <dgm:cxn modelId="{441ED35C-448C-4644-862E-40CA660B47AC}" type="presParOf" srcId="{333A1088-737F-45CB-B68E-254E46348037}" destId="{2C702D82-9B77-49B7-9568-BB8EB47C3372}" srcOrd="3" destOrd="0" presId="urn:microsoft.com/office/officeart/2005/8/layout/target3"/>
    <dgm:cxn modelId="{FCCC3213-3A95-4B1A-8FB6-AE302DDEED8C}" type="presParOf" srcId="{333A1088-737F-45CB-B68E-254E46348037}" destId="{A52A0455-90FF-4808-ABD0-F02540D31D5A}" srcOrd="4" destOrd="0" presId="urn:microsoft.com/office/officeart/2005/8/layout/target3"/>
    <dgm:cxn modelId="{997DC5EA-7680-4D60-AFFA-FA5B70EB2886}" type="presParOf" srcId="{333A1088-737F-45CB-B68E-254E46348037}" destId="{6140AFEC-043D-4C43-A2F9-D0F5331DF3A3}" srcOrd="5" destOrd="0" presId="urn:microsoft.com/office/officeart/2005/8/layout/target3"/>
    <dgm:cxn modelId="{CAA34EA7-9F6F-43A3-BC6C-5FFC06F9E0D8}" type="presParOf" srcId="{333A1088-737F-45CB-B68E-254E46348037}" destId="{9358AC05-5D7D-4327-9F80-1AD486AEA664}" srcOrd="6" destOrd="0" presId="urn:microsoft.com/office/officeart/2005/8/layout/target3"/>
    <dgm:cxn modelId="{B1651C38-5934-42A3-B2F9-8A10934D3929}" type="presParOf" srcId="{333A1088-737F-45CB-B68E-254E46348037}" destId="{313FC574-E1CD-4FB4-B054-0B805CE0447D}" srcOrd="7" destOrd="0" presId="urn:microsoft.com/office/officeart/2005/8/layout/target3"/>
    <dgm:cxn modelId="{5177A098-1FD7-49ED-A9C7-1444606A1078}" type="presParOf" srcId="{333A1088-737F-45CB-B68E-254E46348037}" destId="{619D679B-A015-4ECF-8348-D1034C574F40}" srcOrd="8" destOrd="0" presId="urn:microsoft.com/office/officeart/2005/8/layout/target3"/>
    <dgm:cxn modelId="{5569CE1D-035F-4A54-B4A4-B47755525F8D}" type="presParOf" srcId="{333A1088-737F-45CB-B68E-254E46348037}" destId="{322283A8-4A27-4CDA-BAE3-F381106A9174}" srcOrd="9" destOrd="0" presId="urn:microsoft.com/office/officeart/2005/8/layout/target3"/>
    <dgm:cxn modelId="{54554CFD-8733-4F67-B2AC-924BA8162BF2}" type="presParOf" srcId="{333A1088-737F-45CB-B68E-254E46348037}" destId="{FFC9F71D-1B4F-4AD9-A4A6-86ADEFC8AF5C}" srcOrd="10" destOrd="0" presId="urn:microsoft.com/office/officeart/2005/8/layout/target3"/>
    <dgm:cxn modelId="{6291AA2E-ACFA-4475-A755-41D602A11162}" type="presParOf" srcId="{333A1088-737F-45CB-B68E-254E46348037}" destId="{25B08C86-7E15-44DC-BE7F-FFB55DD49D12}" srcOrd="11" destOrd="0" presId="urn:microsoft.com/office/officeart/2005/8/layout/target3"/>
    <dgm:cxn modelId="{C41A1A65-F6A5-49A9-BE42-D75355428950}" type="presParOf" srcId="{333A1088-737F-45CB-B68E-254E46348037}" destId="{76644BE8-9D7C-4C09-B250-3D10AF48CBB7}" srcOrd="12" destOrd="0" presId="urn:microsoft.com/office/officeart/2005/8/layout/target3"/>
    <dgm:cxn modelId="{553DEA94-D5E2-4912-A883-C9EF27370CDA}" type="presParOf" srcId="{333A1088-737F-45CB-B68E-254E46348037}" destId="{EE85B701-7295-41C0-BA7A-34D3756A2AE6}" srcOrd="13" destOrd="0" presId="urn:microsoft.com/office/officeart/2005/8/layout/target3"/>
    <dgm:cxn modelId="{2DC52979-94D0-42A4-B4F0-A60BFE16E516}" type="presParOf" srcId="{333A1088-737F-45CB-B68E-254E46348037}" destId="{8BEBB6EC-1DAA-4CAC-8A25-BC0FCBD5DBD5}" srcOrd="14" destOrd="0" presId="urn:microsoft.com/office/officeart/2005/8/layout/target3"/>
    <dgm:cxn modelId="{65233653-B7E2-4E89-872A-80D98C5ED0CE}" type="presParOf" srcId="{333A1088-737F-45CB-B68E-254E46348037}" destId="{D1B260DE-8BB4-4A33-89B8-8818FDEE805A}" srcOrd="15" destOrd="0" presId="urn:microsoft.com/office/officeart/2005/8/layout/target3"/>
    <dgm:cxn modelId="{8637F08D-DA4E-441D-AC75-DF114363FC98}" type="presParOf" srcId="{333A1088-737F-45CB-B68E-254E46348037}" destId="{AF3572B6-0987-4E43-8E73-84BA9F9BA0A7}" srcOrd="16" destOrd="0" presId="urn:microsoft.com/office/officeart/2005/8/layout/target3"/>
    <dgm:cxn modelId="{853FA378-C53D-4536-B028-71240856EF60}" type="presParOf" srcId="{333A1088-737F-45CB-B68E-254E46348037}" destId="{61B35E2F-12DF-441A-B3C7-B9B960E9874B}" srcOrd="17" destOrd="0" presId="urn:microsoft.com/office/officeart/2005/8/layout/target3"/>
    <dgm:cxn modelId="{7C4D947E-064A-4087-B51B-43FEB141A8D6}" type="presParOf" srcId="{333A1088-737F-45CB-B68E-254E46348037}" destId="{AED2198E-93D5-4001-81B4-73124B309672}" srcOrd="18" destOrd="0" presId="urn:microsoft.com/office/officeart/2005/8/layout/target3"/>
    <dgm:cxn modelId="{BE27406C-E75D-41C2-9320-44E36B8A7DD5}" type="presParOf" srcId="{333A1088-737F-45CB-B68E-254E46348037}" destId="{2BE915AB-18AA-4053-B92C-3BFC9ED204BB}" srcOrd="19" destOrd="0" presId="urn:microsoft.com/office/officeart/2005/8/layout/target3"/>
    <dgm:cxn modelId="{B569B751-4F3D-4D24-B304-6F6F05E8FF97}" type="presParOf" srcId="{333A1088-737F-45CB-B68E-254E46348037}" destId="{6BB5E863-4638-4E1D-BFDE-399D028AC4ED}" srcOrd="20" destOrd="0" presId="urn:microsoft.com/office/officeart/2005/8/layout/target3"/>
    <dgm:cxn modelId="{8A68EA9D-561D-4216-B546-8482CAA6C1AF}" type="presParOf" srcId="{333A1088-737F-45CB-B68E-254E46348037}" destId="{5A5FFA88-C948-4069-8E93-59FA12366E83}" srcOrd="21" destOrd="0" presId="urn:microsoft.com/office/officeart/2005/8/layout/target3"/>
    <dgm:cxn modelId="{10C40924-EA1E-49E1-827F-FFD1B75919D2}" type="presParOf" srcId="{333A1088-737F-45CB-B68E-254E46348037}" destId="{890E4F0B-2866-4A3F-A3C7-2A14B1797930}" srcOrd="22" destOrd="0" presId="urn:microsoft.com/office/officeart/2005/8/layout/target3"/>
    <dgm:cxn modelId="{EAE19364-3CC0-4DB9-A0C5-8453F5A59F21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VY_32_INOVACE_10_FYZIKA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Látky - druhy látek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8FB7D-7D29-491D-8227-10059CF9E7C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5ECF89-7B50-4CBA-8829-1A2284FD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102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889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633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539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569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585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787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530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46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95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280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280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2A7CC-5E4C-41D9-AC82-C52F8ED2187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94247-9B8E-484B-BCC0-9D800C864A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623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01644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07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Úvod nebo shrnutí učiva o látkách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Pojem látka. Druhy látek.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7.ročník / 12-13 let 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703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Látka = materiál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dřevo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papír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voda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kov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sklo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plast….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Documents and Settings\admin\Local Settings\Temporary Internet Files\Content.IE5\W70UZVPW\MP900289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061" y="1556792"/>
            <a:ext cx="1890228" cy="1266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dmin\Local Settings\Temporary Internet Files\Content.IE5\32OI7SFH\MP9004224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057" y="1556792"/>
            <a:ext cx="1423020" cy="213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3L9FRR13\MP9004000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06" y="3038624"/>
            <a:ext cx="1835696" cy="122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admin\Local Settings\Temporary Internet Files\Content.IE5\SDVH7XYA\MP9002897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385" y="3038624"/>
            <a:ext cx="1040904" cy="156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admin\Local Settings\Temporary Internet Files\Content.IE5\0D54Y3K9\MP9003867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65104"/>
            <a:ext cx="1086243" cy="1522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admin\Local Settings\Temporary Internet Files\Content.IE5\G5PGKOEN\MP9004372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06" y="4793140"/>
            <a:ext cx="1723800" cy="114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6674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látek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PEVNÉ – mají stálý tvar</a:t>
            </a:r>
          </a:p>
          <a:p>
            <a:pPr marL="0" indent="0">
              <a:buNone/>
            </a:pPr>
            <a:r>
              <a:rPr lang="cs-CZ" dirty="0" smtClean="0"/>
              <a:t>Ke změně jejich tvaru je třeba síly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DŘEVO - řežeme</a:t>
            </a:r>
          </a:p>
          <a:p>
            <a:pPr marL="0" indent="0">
              <a:buNone/>
            </a:pPr>
            <a:r>
              <a:rPr lang="cs-CZ" dirty="0" smtClean="0"/>
              <a:t>ŽELEZO - kováme</a:t>
            </a:r>
          </a:p>
          <a:p>
            <a:pPr marL="0" indent="0">
              <a:buNone/>
            </a:pPr>
            <a:r>
              <a:rPr lang="cs-CZ" dirty="0" smtClean="0"/>
              <a:t>PAPÍR - trháme</a:t>
            </a:r>
          </a:p>
          <a:p>
            <a:pPr marL="0" indent="0">
              <a:buNone/>
            </a:pPr>
            <a:r>
              <a:rPr lang="cs-CZ" dirty="0" smtClean="0"/>
              <a:t>SKLO - rozbijeme</a:t>
            </a:r>
            <a:endParaRPr lang="cs-CZ" dirty="0"/>
          </a:p>
        </p:txBody>
      </p:sp>
      <p:pic>
        <p:nvPicPr>
          <p:cNvPr id="1028" name="Picture 4" descr="C:\Documents and Settings\admin\Local Settings\Temporary Internet Files\Content.IE5\14OH1WWZ\MC9002981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96164"/>
            <a:ext cx="2016224" cy="134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058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KAPALNÉ - oddělují se po kapkách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mění tvar podle nádoby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VODA, OLEJ, BENZÍN,…</a:t>
            </a:r>
            <a:endParaRPr lang="cs-CZ" dirty="0"/>
          </a:p>
        </p:txBody>
      </p:sp>
      <p:pic>
        <p:nvPicPr>
          <p:cNvPr id="3074" name="Picture 2" descr="C:\Documents and Settings\admin\Local Settings\Temporary Internet Files\Content.IE5\32OI7SFH\MC900370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44824"/>
            <a:ext cx="915314" cy="91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14OH1WWZ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760" y="280607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9841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PLYNNÉ - nemají stálý tvar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po uvolnění se rozptýlí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dají se stlačit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KOUŘ, CHLÓR, DUSÍK,…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endParaRPr lang="cs-CZ" dirty="0"/>
          </a:p>
        </p:txBody>
      </p:sp>
      <p:pic>
        <p:nvPicPr>
          <p:cNvPr id="4098" name="Picture 2" descr="C:\Documents and Settings\admin\Local Settings\Temporary Internet Files\Content.IE5\BQZUX6B3\MC9004372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72816"/>
            <a:ext cx="1781295" cy="2373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admin\Local Settings\Temporary Internet Files\Content.IE5\BQZUX6B3\MC900352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17594"/>
            <a:ext cx="1109050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75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Vyber, co je látka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b="1" dirty="0" smtClean="0"/>
              <a:t>dřevo, televize, sklo, kolo, zlato, skříň, holínka,</a:t>
            </a:r>
          </a:p>
          <a:p>
            <a:pPr marL="0" indent="0">
              <a:buNone/>
            </a:pPr>
            <a:r>
              <a:rPr lang="cs-CZ" sz="2800" b="1" dirty="0"/>
              <a:t>p</a:t>
            </a:r>
            <a:r>
              <a:rPr lang="cs-CZ" sz="2800" b="1" dirty="0" smtClean="0"/>
              <a:t>olystyren, guma, sešit, okno, papír, líh, kyslík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u="sng" dirty="0" smtClean="0"/>
              <a:t>Řešení :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dřevo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sklo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zlato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polystyren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guma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papír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líh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kyslík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 látky do skupin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Stříbro, dřevo, olej, vodík, guma, petrolej, sklo,</a:t>
            </a:r>
          </a:p>
          <a:p>
            <a:pPr marL="0" indent="0">
              <a:buNone/>
            </a:pPr>
            <a:r>
              <a:rPr lang="cs-CZ" dirty="0" smtClean="0"/>
              <a:t>kyselina, kyslík, kouř, modelína, tuha, dusík, líh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2800" b="1" u="sng" dirty="0" smtClean="0"/>
              <a:t>Řešení :</a:t>
            </a:r>
          </a:p>
          <a:p>
            <a:pPr marL="0" indent="0">
              <a:buNone/>
            </a:pPr>
            <a:r>
              <a:rPr lang="cs-CZ" sz="2800" b="1" dirty="0" smtClean="0"/>
              <a:t>Pevné</a:t>
            </a:r>
            <a:r>
              <a:rPr lang="cs-CZ" sz="2800" dirty="0" smtClean="0"/>
              <a:t> - stříbro, dřevo, guma, sklo, modelína, tuha</a:t>
            </a:r>
          </a:p>
          <a:p>
            <a:pPr marL="0" indent="0">
              <a:buNone/>
            </a:pPr>
            <a:r>
              <a:rPr lang="cs-CZ" sz="2800" b="1" dirty="0" smtClean="0"/>
              <a:t>Kapalné</a:t>
            </a:r>
            <a:r>
              <a:rPr lang="cs-CZ" sz="2800" dirty="0" smtClean="0"/>
              <a:t> - olej, petrolej, kyselina, líh</a:t>
            </a:r>
          </a:p>
          <a:p>
            <a:pPr marL="0" indent="0">
              <a:buNone/>
            </a:pPr>
            <a:r>
              <a:rPr lang="cs-CZ" sz="2800" b="1" dirty="0" smtClean="0"/>
              <a:t>Plynné</a:t>
            </a:r>
            <a:r>
              <a:rPr lang="cs-CZ" sz="2800" dirty="0" smtClean="0"/>
              <a:t> - vodík, kyslík, kouř, dusík</a:t>
            </a:r>
            <a:endParaRPr lang="cs-CZ" sz="2800" dirty="0"/>
          </a:p>
        </p:txBody>
      </p:sp>
      <p:pic>
        <p:nvPicPr>
          <p:cNvPr id="5122" name="Picture 2" descr="C:\Documents and Settings\admin\Local Settings\Temporary Internet Files\Content.IE5\ZVP51CAG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09120"/>
            <a:ext cx="1346841" cy="1346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06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2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267</Words>
  <Application>Microsoft Office PowerPoint</Application>
  <PresentationFormat>Předvádění na obrazovce (4:3)</PresentationFormat>
  <Paragraphs>63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 :</vt:lpstr>
      <vt:lpstr>Látky</vt:lpstr>
      <vt:lpstr>Druhy látek</vt:lpstr>
      <vt:lpstr>Prezentace aplikace PowerPoint</vt:lpstr>
      <vt:lpstr>Prezentace aplikace PowerPoint</vt:lpstr>
      <vt:lpstr>Vyber, co je látka : </vt:lpstr>
      <vt:lpstr>Rozděl látky do skupin :</vt:lpstr>
      <vt:lpstr>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Látky</dc:title>
  <dc:creator>Jaana</dc:creator>
  <cp:lastModifiedBy>Slaminkova Jana</cp:lastModifiedBy>
  <cp:revision>12</cp:revision>
  <dcterms:created xsi:type="dcterms:W3CDTF">2012-09-18T17:11:35Z</dcterms:created>
  <dcterms:modified xsi:type="dcterms:W3CDTF">2012-11-23T13:44:34Z</dcterms:modified>
</cp:coreProperties>
</file>