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0" r:id="rId2"/>
    <p:sldId id="266" r:id="rId3"/>
    <p:sldId id="258" r:id="rId4"/>
    <p:sldId id="257" r:id="rId5"/>
    <p:sldId id="259" r:id="rId6"/>
    <p:sldId id="262" r:id="rId7"/>
    <p:sldId id="263" r:id="rId8"/>
    <p:sldId id="265" r:id="rId9"/>
    <p:sldId id="269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</a:t>
          </a:r>
          <a:r>
            <a:rPr lang="cs-CZ" sz="2000" baseline="0" smtClean="0"/>
            <a:t>_ </a:t>
          </a:r>
          <a:r>
            <a:rPr lang="cs-CZ" sz="2000" baseline="0" smtClean="0"/>
            <a:t>13 _</a:t>
          </a:r>
          <a:r>
            <a:rPr lang="cs-CZ" sz="2000" baseline="0" dirty="0" smtClean="0"/>
            <a:t>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Elektrárny – typy elektráren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A7102B-2291-430E-90B4-F2829C5A75B3}" type="presOf" srcId="{757F3AB3-0718-4624-B441-E567A8F0AB56}" destId="{333A1088-737F-45CB-B68E-254E46348037}" srcOrd="0" destOrd="0" presId="urn:microsoft.com/office/officeart/2005/8/layout/target3"/>
    <dgm:cxn modelId="{55600E09-E7C0-4383-9000-C2031C043BC6}" type="presOf" srcId="{02D3ABD5-07DC-48E3-807C-B204D29A7DF0}" destId="{61B35E2F-12DF-441A-B3C7-B9B960E9874B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10015A25-7F84-405E-A45A-06F21223371C}" type="presOf" srcId="{D1D4F407-5343-4D3F-B5B9-D407B03CAEB4}" destId="{AED2198E-93D5-4001-81B4-73124B309672}" srcOrd="1" destOrd="0" presId="urn:microsoft.com/office/officeart/2005/8/layout/target3"/>
    <dgm:cxn modelId="{72D393DB-8740-46C9-93CA-10FE1576A6BF}" type="presOf" srcId="{D8197B8C-B260-4A16-BDF4-0947B075E274}" destId="{5A5FFA88-C948-4069-8E93-59FA12366E83}" srcOrd="1" destOrd="0" presId="urn:microsoft.com/office/officeart/2005/8/layout/target3"/>
    <dgm:cxn modelId="{F1F5E177-5745-4557-97AF-10DD30641BBE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3D85AB6-6FAB-4A57-B8AD-A726BF1CE69D}" type="presOf" srcId="{02D3ABD5-07DC-48E3-807C-B204D29A7DF0}" destId="{7F32AFE6-5D2C-4DC7-87A5-B62FB13DC21B}" srcOrd="1" destOrd="0" presId="urn:microsoft.com/office/officeart/2005/8/layout/target3"/>
    <dgm:cxn modelId="{7809F694-F36D-43E5-BAF3-14F4D172120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A00E0D1-34D5-4690-A128-607A6E933CFF}" type="presOf" srcId="{D8197B8C-B260-4A16-BDF4-0947B075E274}" destId="{25B08C86-7E15-44DC-BE7F-FFB55DD49D12}" srcOrd="0" destOrd="0" presId="urn:microsoft.com/office/officeart/2005/8/layout/target3"/>
    <dgm:cxn modelId="{34AAA3A8-40B1-42D6-BC02-26D792B51EF1}" type="presOf" srcId="{4C35D32F-0EAB-4CD7-82EE-45574DC2A586}" destId="{8BEBB6EC-1DAA-4CAC-8A25-BC0FCBD5DBD5}" srcOrd="0" destOrd="0" presId="urn:microsoft.com/office/officeart/2005/8/layout/target3"/>
    <dgm:cxn modelId="{94624DDF-0D7C-4BAE-94E6-311BC5CA2072}" type="presOf" srcId="{D1B46980-6531-4606-95E6-44980827E919}" destId="{2BE915AB-18AA-4053-B92C-3BFC9ED204BB}" srcOrd="1" destOrd="0" presId="urn:microsoft.com/office/officeart/2005/8/layout/target3"/>
    <dgm:cxn modelId="{CF08D946-AFD1-46D7-AFCC-C6523AC8404D}" type="presOf" srcId="{D1D4F407-5343-4D3F-B5B9-D407B03CAEB4}" destId="{D005CE8C-CC26-4C3E-AC11-E15060ECD759}" srcOrd="0" destOrd="0" presId="urn:microsoft.com/office/officeart/2005/8/layout/target3"/>
    <dgm:cxn modelId="{3C97CFDC-1BF2-4BD1-AA4F-CEF12D16298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5220079-5B95-4154-A5ED-935978D519CF}" type="presOf" srcId="{4C35D32F-0EAB-4CD7-82EE-45574DC2A586}" destId="{890E4F0B-2866-4A3F-A3C7-2A14B1797930}" srcOrd="1" destOrd="0" presId="urn:microsoft.com/office/officeart/2005/8/layout/target3"/>
    <dgm:cxn modelId="{D0A79840-C74D-4232-AE13-9CF41014C10D}" type="presParOf" srcId="{333A1088-737F-45CB-B68E-254E46348037}" destId="{F5ABB229-8D3B-4694-996A-96F23CF14429}" srcOrd="0" destOrd="0" presId="urn:microsoft.com/office/officeart/2005/8/layout/target3"/>
    <dgm:cxn modelId="{20FED9DB-CBA9-434A-B9C3-32C2393C35D4}" type="presParOf" srcId="{333A1088-737F-45CB-B68E-254E46348037}" destId="{F41139FD-01EE-4571-8B17-4FB00FC51163}" srcOrd="1" destOrd="0" presId="urn:microsoft.com/office/officeart/2005/8/layout/target3"/>
    <dgm:cxn modelId="{A20F02AE-6CA1-40CF-A416-3D236A2FBFA0}" type="presParOf" srcId="{333A1088-737F-45CB-B68E-254E46348037}" destId="{D005CE8C-CC26-4C3E-AC11-E15060ECD759}" srcOrd="2" destOrd="0" presId="urn:microsoft.com/office/officeart/2005/8/layout/target3"/>
    <dgm:cxn modelId="{3A00D5A0-3A7C-4644-BBFB-B11D089ACC81}" type="presParOf" srcId="{333A1088-737F-45CB-B68E-254E46348037}" destId="{2C702D82-9B77-49B7-9568-BB8EB47C3372}" srcOrd="3" destOrd="0" presId="urn:microsoft.com/office/officeart/2005/8/layout/target3"/>
    <dgm:cxn modelId="{A3BE9C54-D85B-405E-A4E6-AD416F035A89}" type="presParOf" srcId="{333A1088-737F-45CB-B68E-254E46348037}" destId="{A52A0455-90FF-4808-ABD0-F02540D31D5A}" srcOrd="4" destOrd="0" presId="urn:microsoft.com/office/officeart/2005/8/layout/target3"/>
    <dgm:cxn modelId="{9E7C88C8-185C-4F62-8B99-4908523098C6}" type="presParOf" srcId="{333A1088-737F-45CB-B68E-254E46348037}" destId="{6140AFEC-043D-4C43-A2F9-D0F5331DF3A3}" srcOrd="5" destOrd="0" presId="urn:microsoft.com/office/officeart/2005/8/layout/target3"/>
    <dgm:cxn modelId="{12092366-DF4A-4A75-88E1-E6452AC36CB4}" type="presParOf" srcId="{333A1088-737F-45CB-B68E-254E46348037}" destId="{9358AC05-5D7D-4327-9F80-1AD486AEA664}" srcOrd="6" destOrd="0" presId="urn:microsoft.com/office/officeart/2005/8/layout/target3"/>
    <dgm:cxn modelId="{F43884A7-3A15-465A-9D13-8C656C6464F7}" type="presParOf" srcId="{333A1088-737F-45CB-B68E-254E46348037}" destId="{313FC574-E1CD-4FB4-B054-0B805CE0447D}" srcOrd="7" destOrd="0" presId="urn:microsoft.com/office/officeart/2005/8/layout/target3"/>
    <dgm:cxn modelId="{93EF6320-F33F-49FD-B031-39EB79559A86}" type="presParOf" srcId="{333A1088-737F-45CB-B68E-254E46348037}" destId="{619D679B-A015-4ECF-8348-D1034C574F40}" srcOrd="8" destOrd="0" presId="urn:microsoft.com/office/officeart/2005/8/layout/target3"/>
    <dgm:cxn modelId="{A79C29B0-1DE7-4C31-99BF-AD912FCB5E59}" type="presParOf" srcId="{333A1088-737F-45CB-B68E-254E46348037}" destId="{322283A8-4A27-4CDA-BAE3-F381106A9174}" srcOrd="9" destOrd="0" presId="urn:microsoft.com/office/officeart/2005/8/layout/target3"/>
    <dgm:cxn modelId="{F365AE85-9E7A-46BA-B518-80DFE128ED77}" type="presParOf" srcId="{333A1088-737F-45CB-B68E-254E46348037}" destId="{FFC9F71D-1B4F-4AD9-A4A6-86ADEFC8AF5C}" srcOrd="10" destOrd="0" presId="urn:microsoft.com/office/officeart/2005/8/layout/target3"/>
    <dgm:cxn modelId="{645FC1B0-7A1C-4A8B-8E50-0F777C06CE5E}" type="presParOf" srcId="{333A1088-737F-45CB-B68E-254E46348037}" destId="{25B08C86-7E15-44DC-BE7F-FFB55DD49D12}" srcOrd="11" destOrd="0" presId="urn:microsoft.com/office/officeart/2005/8/layout/target3"/>
    <dgm:cxn modelId="{773D2348-ABBE-4454-8B82-40EDD2D247F6}" type="presParOf" srcId="{333A1088-737F-45CB-B68E-254E46348037}" destId="{76644BE8-9D7C-4C09-B250-3D10AF48CBB7}" srcOrd="12" destOrd="0" presId="urn:microsoft.com/office/officeart/2005/8/layout/target3"/>
    <dgm:cxn modelId="{CB8ADBF4-503F-4DD0-BF0C-0E9A2BA330C5}" type="presParOf" srcId="{333A1088-737F-45CB-B68E-254E46348037}" destId="{EE85B701-7295-41C0-BA7A-34D3756A2AE6}" srcOrd="13" destOrd="0" presId="urn:microsoft.com/office/officeart/2005/8/layout/target3"/>
    <dgm:cxn modelId="{99ACF624-D6EC-45CA-9978-A89D0D470BB7}" type="presParOf" srcId="{333A1088-737F-45CB-B68E-254E46348037}" destId="{8BEBB6EC-1DAA-4CAC-8A25-BC0FCBD5DBD5}" srcOrd="14" destOrd="0" presId="urn:microsoft.com/office/officeart/2005/8/layout/target3"/>
    <dgm:cxn modelId="{CCC0ADED-7F95-42B9-B683-323708045CD2}" type="presParOf" srcId="{333A1088-737F-45CB-B68E-254E46348037}" destId="{D1B260DE-8BB4-4A33-89B8-8818FDEE805A}" srcOrd="15" destOrd="0" presId="urn:microsoft.com/office/officeart/2005/8/layout/target3"/>
    <dgm:cxn modelId="{CF9836CC-FEB8-4B35-A2BC-1006CF7A70C3}" type="presParOf" srcId="{333A1088-737F-45CB-B68E-254E46348037}" destId="{AF3572B6-0987-4E43-8E73-84BA9F9BA0A7}" srcOrd="16" destOrd="0" presId="urn:microsoft.com/office/officeart/2005/8/layout/target3"/>
    <dgm:cxn modelId="{0484498F-A0E9-4F46-B7D6-6F3EE72287E7}" type="presParOf" srcId="{333A1088-737F-45CB-B68E-254E46348037}" destId="{61B35E2F-12DF-441A-B3C7-B9B960E9874B}" srcOrd="17" destOrd="0" presId="urn:microsoft.com/office/officeart/2005/8/layout/target3"/>
    <dgm:cxn modelId="{979A94F5-7342-4C76-87DF-81338284EFE5}" type="presParOf" srcId="{333A1088-737F-45CB-B68E-254E46348037}" destId="{AED2198E-93D5-4001-81B4-73124B309672}" srcOrd="18" destOrd="0" presId="urn:microsoft.com/office/officeart/2005/8/layout/target3"/>
    <dgm:cxn modelId="{F807FB58-E0E0-40D8-A92F-FC74FC993607}" type="presParOf" srcId="{333A1088-737F-45CB-B68E-254E46348037}" destId="{2BE915AB-18AA-4053-B92C-3BFC9ED204BB}" srcOrd="19" destOrd="0" presId="urn:microsoft.com/office/officeart/2005/8/layout/target3"/>
    <dgm:cxn modelId="{58AD82FB-EC89-4955-9210-201C14B3C0E7}" type="presParOf" srcId="{333A1088-737F-45CB-B68E-254E46348037}" destId="{6BB5E863-4638-4E1D-BFDE-399D028AC4ED}" srcOrd="20" destOrd="0" presId="urn:microsoft.com/office/officeart/2005/8/layout/target3"/>
    <dgm:cxn modelId="{888E4098-7468-4E13-98F2-925E926A08F3}" type="presParOf" srcId="{333A1088-737F-45CB-B68E-254E46348037}" destId="{5A5FFA88-C948-4069-8E93-59FA12366E83}" srcOrd="21" destOrd="0" presId="urn:microsoft.com/office/officeart/2005/8/layout/target3"/>
    <dgm:cxn modelId="{79A60EFA-839D-4EF4-B736-674AB8B0AA4E}" type="presParOf" srcId="{333A1088-737F-45CB-B68E-254E46348037}" destId="{890E4F0B-2866-4A3F-A3C7-2A14B1797930}" srcOrd="22" destOrd="0" presId="urn:microsoft.com/office/officeart/2005/8/layout/target3"/>
    <dgm:cxn modelId="{E81185C5-71B1-493C-965F-BE241E9ED976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</a:t>
          </a:r>
          <a:r>
            <a:rPr lang="cs-CZ" sz="2000" kern="1200" baseline="0" smtClean="0"/>
            <a:t>_ </a:t>
          </a:r>
          <a:r>
            <a:rPr lang="cs-CZ" sz="2000" kern="1200" baseline="0" smtClean="0"/>
            <a:t>13 _</a:t>
          </a:r>
          <a:r>
            <a:rPr lang="cs-CZ" sz="2000" kern="1200" baseline="0" dirty="0" smtClean="0"/>
            <a:t>FYZIKA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Elektrárny – typy elektráren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8F4A93-67D8-40DA-BE90-A1BFC0C51654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520073-915B-44ED-90BC-498B82B78C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052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520073-915B-44ED-90BC-498B82B78C9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0732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520073-915B-44ED-90BC-498B82B78C9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055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3794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93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314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028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736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49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0628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2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172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181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472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1D1AF0-1484-48F0-B9A6-96B99C533EAF}" type="datetimeFigureOut">
              <a:rPr lang="cs-CZ" smtClean="0"/>
              <a:t>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354181-E7F0-442A-AC85-30D96FF95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050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oubor:Hydroelectric_dam-letters.svg&amp;page=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cez.cz/cs/vyroba-elektriny/uhelne-elektrarny/flash-model-jak-funguje-uhelna-elektrarna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z.cz/cs/vyroba-elektriny/jaderna-energetika/interaktivni-model-je-jak-funguje-jaderka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hyperlink" Target="http://www.cez.cz/cs/vyroba-elektriny/obnovitelne-zdroje/vitr/flash-model-jak-funguje-vetrna-elektrarna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2684369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815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Typy elektráren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Seznámení se základními typy elektráren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a principy jejich fungování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Druh </a:t>
            </a:r>
            <a:r>
              <a:rPr lang="cs-CZ" sz="2400" dirty="0">
                <a:solidFill>
                  <a:prstClr val="black"/>
                </a:solidFill>
              </a:rPr>
              <a:t>materiálu : prezentace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Stupeň a typ vzdělávání : ZŠ praktická 2.st.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Věková skupina : 9.ročník/ 15 let /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353964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spc="600" dirty="0" smtClean="0"/>
              <a:t>Elektrárna</a:t>
            </a:r>
            <a:endParaRPr lang="cs-CZ" sz="4800" b="1" spc="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     </a:t>
            </a:r>
            <a:r>
              <a:rPr lang="cs-CZ" sz="2800" b="1" dirty="0" smtClean="0"/>
              <a:t>Zařízení k výrobě elektrického proudu </a:t>
            </a:r>
            <a:r>
              <a:rPr lang="cs-CZ" sz="2800" b="1" dirty="0" smtClean="0">
                <a:solidFill>
                  <a:srgbClr val="C00000"/>
                </a:solidFill>
              </a:rPr>
              <a:t>generátorem</a:t>
            </a:r>
          </a:p>
          <a:p>
            <a:pPr marL="0" indent="0">
              <a:buNone/>
            </a:pPr>
            <a:endParaRPr lang="cs-CZ" sz="2800" b="1" u="sng" dirty="0" smtClean="0"/>
          </a:p>
          <a:p>
            <a:pPr marL="0" indent="0">
              <a:buNone/>
            </a:pPr>
            <a:r>
              <a:rPr lang="cs-CZ" b="1" dirty="0" smtClean="0"/>
              <a:t>                              </a:t>
            </a:r>
            <a:r>
              <a:rPr lang="cs-CZ" b="1" dirty="0"/>
              <a:t>e</a:t>
            </a:r>
            <a:r>
              <a:rPr lang="cs-CZ" b="1" dirty="0" smtClean="0"/>
              <a:t>lektrárna   </a:t>
            </a:r>
          </a:p>
          <a:p>
            <a:pPr marL="0" indent="0">
              <a:buNone/>
            </a:pPr>
            <a:r>
              <a:rPr lang="cs-CZ" b="1" dirty="0" smtClean="0"/>
              <a:t>  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   </a:t>
            </a:r>
          </a:p>
          <a:p>
            <a:pPr marL="0" indent="0">
              <a:buNone/>
            </a:pPr>
            <a:r>
              <a:rPr lang="cs-CZ" b="1" dirty="0" smtClean="0"/>
              <a:t>                        elektrické vedení   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                                        </a:t>
            </a:r>
          </a:p>
          <a:p>
            <a:pPr marL="0" indent="0">
              <a:buNone/>
            </a:pPr>
            <a:r>
              <a:rPr lang="cs-CZ" b="1" dirty="0" smtClean="0"/>
              <a:t>                              spotřebitel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583312" y="3097538"/>
            <a:ext cx="484632" cy="6332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312" y="4673245"/>
            <a:ext cx="549275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343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sz="8800" dirty="0"/>
              <a:t> </a:t>
            </a:r>
            <a:r>
              <a:rPr lang="cs-CZ" sz="8800" dirty="0" smtClean="0"/>
              <a:t> Typy elektráren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167401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Vodní elektrárna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Generátor = poháněn vodou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Řeka - přehrada - uvnitř = </a:t>
            </a:r>
            <a:r>
              <a:rPr lang="cs-CZ" b="1" u="sng" dirty="0" smtClean="0">
                <a:solidFill>
                  <a:srgbClr val="FF0000"/>
                </a:solidFill>
              </a:rPr>
              <a:t>turbína</a:t>
            </a:r>
            <a:r>
              <a:rPr lang="cs-CZ" b="1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/</a:t>
            </a:r>
            <a:r>
              <a:rPr lang="cs-CZ" sz="2400" b="1" dirty="0" smtClean="0"/>
              <a:t>kolo s lopatkami</a:t>
            </a:r>
            <a:r>
              <a:rPr lang="cs-CZ" b="1" dirty="0" smtClean="0"/>
              <a:t>/</a:t>
            </a:r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  <a:hlinkClick r:id="rId3"/>
              </a:rPr>
              <a:t>http://cs.wikipedia.org/w/index.php?title=Soubor:Hydroelectric_dam-letters.svg&amp;page=1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8" name="Picture 4" descr="C:\Documents and Settings\admin\Local Settings\Temporary Internet Files\Content.IE5\03GU4CGL\MC9000900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12776"/>
            <a:ext cx="2060018" cy="171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9457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Tepelná elektrárna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 spalování </a:t>
            </a:r>
            <a:r>
              <a:rPr lang="cs-CZ" b="1" dirty="0" smtClean="0"/>
              <a:t>uhlí  </a:t>
            </a:r>
            <a:r>
              <a:rPr lang="cs-CZ" dirty="0" smtClean="0"/>
              <a:t>  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 ohřívání vody  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     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b="1" dirty="0" smtClean="0"/>
              <a:t>pára</a:t>
            </a:r>
            <a:r>
              <a:rPr lang="cs-CZ" dirty="0" smtClean="0"/>
              <a:t> 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ta pohání kolo s lopatkami a tím i generátor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 Jak funguje uhelná elektrárna | Uhelné elektrárny | Skupina ČEZ</a:t>
            </a:r>
            <a:endParaRPr lang="cs-CZ" dirty="0"/>
          </a:p>
        </p:txBody>
      </p:sp>
      <p:pic>
        <p:nvPicPr>
          <p:cNvPr id="2056" name="Picture 8" descr="C:\Documents and Settings\admin\Local Settings\Temporary Internet Files\Content.IE5\CQGLRF0H\MC9002903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437517"/>
            <a:ext cx="2001370" cy="138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4339988" y="2060848"/>
            <a:ext cx="484632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9988" y="3289060"/>
            <a:ext cx="542925" cy="53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5361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Jaderná elektrárna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ohřívání vody </a:t>
            </a:r>
            <a:r>
              <a:rPr lang="cs-CZ" b="1" dirty="0" smtClean="0"/>
              <a:t>uranem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  <a:r>
              <a:rPr lang="cs-CZ" b="1" dirty="0" smtClean="0"/>
              <a:t>pára</a:t>
            </a:r>
          </a:p>
          <a:p>
            <a:pPr marL="0" indent="0">
              <a:buNone/>
            </a:pPr>
            <a:r>
              <a:rPr lang="cs-CZ" dirty="0" smtClean="0"/>
              <a:t>                ta pohání generátor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Jak funguje jaderná elektrárna | Jaderná energetika | Skupina ČEZ</a:t>
            </a:r>
            <a:endParaRPr lang="cs-CZ" dirty="0" smtClean="0"/>
          </a:p>
        </p:txBody>
      </p:sp>
      <p:pic>
        <p:nvPicPr>
          <p:cNvPr id="3075" name="Picture 3" descr="C:\Documents and Settings\admin\Local Settings\Temporary Internet Files\Content.IE5\TB1J1KUG\MC9003106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057416"/>
            <a:ext cx="1812341" cy="141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3347864" y="2276872"/>
            <a:ext cx="484632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407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Větrná elektrárna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generátor </a:t>
            </a:r>
            <a:r>
              <a:rPr lang="cs-CZ" dirty="0"/>
              <a:t>pohání </a:t>
            </a:r>
            <a:r>
              <a:rPr lang="cs-CZ" b="1" dirty="0"/>
              <a:t>vítr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Jak funguje větrná elektrárna | Obnovitelné zdroje | Skupina ČEZ</a:t>
            </a:r>
            <a:endParaRPr lang="cs-CZ" dirty="0"/>
          </a:p>
        </p:txBody>
      </p:sp>
      <p:pic>
        <p:nvPicPr>
          <p:cNvPr id="4098" name="Picture 2" descr="C:\Documents and Settings\admin\Local Settings\Temporary Internet Files\Content.IE5\CQGLRF0H\MC9000535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7170" y="1340768"/>
            <a:ext cx="1480579" cy="192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264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Sluneční /solární/elektrárna</a:t>
            </a:r>
            <a:endParaRPr lang="cs-CZ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2654" y="2924944"/>
            <a:ext cx="4176464" cy="2783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1709294"/>
            <a:ext cx="80266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Přeměňuje energii ze slunečních paprsků v energii elektrickou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5602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</a:p>
          <a:p>
            <a:pPr marL="0" indent="0">
              <a:buNone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www.cez.cz/cs/vyroba-elektriny/jaderna-energetika/interaktivni-model-je-jak-funguje-jaderka.html</a:t>
            </a:r>
          </a:p>
          <a:p>
            <a:pPr marL="0" indent="0">
              <a:buNone/>
            </a:pPr>
            <a:r>
              <a:rPr lang="cs-CZ" dirty="0"/>
              <a:t>http://www.cez.cz/cs/vyroba-elektriny/uhelne-elektrarny/flash-model-jak-funguje-uhelna-elektrarna.html</a:t>
            </a:r>
          </a:p>
          <a:p>
            <a:pPr marL="0" indent="0">
              <a:buNone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www.cez.cz/cs/vyroba-elektriny/obnovitelne-zdroje/vitr/flash-model-jak-funguje-vetrna-elektrarna.html</a:t>
            </a:r>
          </a:p>
          <a:p>
            <a:pPr marL="0" indent="0">
              <a:buNone/>
            </a:pPr>
            <a:r>
              <a:rPr lang="cs-CZ" dirty="0"/>
              <a:t>http://cs.wikipedia.org/w/index.php?title=Soubor:Hydroelectric_dam-letters.svg&amp;page=1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8603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214</Words>
  <Application>Microsoft Office PowerPoint</Application>
  <PresentationFormat>Předvádění na obrazovce (4:3)</PresentationFormat>
  <Paragraphs>73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 :</vt:lpstr>
      <vt:lpstr>Elektrárna</vt:lpstr>
      <vt:lpstr>Prezentace aplikace PowerPoint</vt:lpstr>
      <vt:lpstr>Vodní elektrárna</vt:lpstr>
      <vt:lpstr>Tepelná elektrárna </vt:lpstr>
      <vt:lpstr>Jaderná elektrárna</vt:lpstr>
      <vt:lpstr>Větrná elektrárna</vt:lpstr>
      <vt:lpstr>Sluneční /solární/elektrárna</vt:lpstr>
      <vt:lpstr>Citace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Elektrárna</dc:title>
  <dc:creator>Jaana</dc:creator>
  <cp:lastModifiedBy>Jaana</cp:lastModifiedBy>
  <cp:revision>16</cp:revision>
  <dcterms:created xsi:type="dcterms:W3CDTF">2012-10-18T17:33:31Z</dcterms:created>
  <dcterms:modified xsi:type="dcterms:W3CDTF">2012-11-02T18:25:19Z</dcterms:modified>
</cp:coreProperties>
</file>