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62" r:id="rId3"/>
    <p:sldId id="256" r:id="rId4"/>
    <p:sldId id="257" r:id="rId5"/>
    <p:sldId id="259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9" autoAdjust="0"/>
    <p:restoredTop sz="94676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VY_32_INOVACE_15_FYZIKA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Magnet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C97176F-DDDD-4AEF-A22C-F0D24BB9E54F}" type="presOf" srcId="{4C35D32F-0EAB-4CD7-82EE-45574DC2A586}" destId="{8BEBB6EC-1DAA-4CAC-8A25-BC0FCBD5DBD5}" srcOrd="0" destOrd="0" presId="urn:microsoft.com/office/officeart/2005/8/layout/target3"/>
    <dgm:cxn modelId="{2A16E8A8-447D-4111-BE87-14D6691A71BA}" type="presOf" srcId="{B651F6E3-6281-48DB-9319-2AEAFDAE7572}" destId="{6BB5E863-4638-4E1D-BFDE-399D028AC4ED}" srcOrd="1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84888094-130A-40AD-AD8F-E29F70234231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7992EE2-7DBD-4B63-A6FD-937F8AAB7B56}" type="presOf" srcId="{757F3AB3-0718-4624-B441-E567A8F0AB56}" destId="{333A1088-737F-45CB-B68E-254E46348037}" srcOrd="0" destOrd="0" presId="urn:microsoft.com/office/officeart/2005/8/layout/target3"/>
    <dgm:cxn modelId="{4D593334-4EA5-42DC-8CC0-2B08E0424FCB}" type="presOf" srcId="{D1B46980-6531-4606-95E6-44980827E919}" destId="{2BE915AB-18AA-4053-B92C-3BFC9ED204BB}" srcOrd="1" destOrd="0" presId="urn:microsoft.com/office/officeart/2005/8/layout/target3"/>
    <dgm:cxn modelId="{36D3DE3C-1A01-4C57-83CB-366A44F56396}" type="presOf" srcId="{02D3ABD5-07DC-48E3-807C-B204D29A7DF0}" destId="{7F32AFE6-5D2C-4DC7-87A5-B62FB13DC21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1EB00F0-57C4-40D5-8A7A-9554C2A04616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9FDFF8A-1094-473B-BB55-59CC070F0D87}" type="presOf" srcId="{D8197B8C-B260-4A16-BDF4-0947B075E274}" destId="{5A5FFA88-C948-4069-8E93-59FA12366E83}" srcOrd="1" destOrd="0" presId="urn:microsoft.com/office/officeart/2005/8/layout/target3"/>
    <dgm:cxn modelId="{AFFFF0B9-F865-417F-B731-4CECE558C7C3}" type="presOf" srcId="{D1B46980-6531-4606-95E6-44980827E919}" destId="{6140AFEC-043D-4C43-A2F9-D0F5331DF3A3}" srcOrd="0" destOrd="0" presId="urn:microsoft.com/office/officeart/2005/8/layout/target3"/>
    <dgm:cxn modelId="{6E09F4C8-D839-4246-97FF-5C4A26532FF0}" type="presOf" srcId="{02D3ABD5-07DC-48E3-807C-B204D29A7DF0}" destId="{61B35E2F-12DF-441A-B3C7-B9B960E9874B}" srcOrd="0" destOrd="0" presId="urn:microsoft.com/office/officeart/2005/8/layout/target3"/>
    <dgm:cxn modelId="{CC983B05-B40B-4499-8152-FA3545FF17A7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DB23EE8-F783-4158-999F-4BA0A81C17EB}" type="presOf" srcId="{B651F6E3-6281-48DB-9319-2AEAFDAE7572}" destId="{619D679B-A015-4ECF-8348-D1034C574F40}" srcOrd="0" destOrd="0" presId="urn:microsoft.com/office/officeart/2005/8/layout/target3"/>
    <dgm:cxn modelId="{E9CD9A79-0E46-4AA0-98D1-430979255014}" type="presOf" srcId="{D1D4F407-5343-4D3F-B5B9-D407B03CAEB4}" destId="{AED2198E-93D5-4001-81B4-73124B309672}" srcOrd="1" destOrd="0" presId="urn:microsoft.com/office/officeart/2005/8/layout/target3"/>
    <dgm:cxn modelId="{CB576408-DDBC-4B8A-A680-0C3831F7DF99}" type="presParOf" srcId="{333A1088-737F-45CB-B68E-254E46348037}" destId="{F5ABB229-8D3B-4694-996A-96F23CF14429}" srcOrd="0" destOrd="0" presId="urn:microsoft.com/office/officeart/2005/8/layout/target3"/>
    <dgm:cxn modelId="{87F3FAFA-DA5B-4E17-88CA-B8A0AEEB6839}" type="presParOf" srcId="{333A1088-737F-45CB-B68E-254E46348037}" destId="{F41139FD-01EE-4571-8B17-4FB00FC51163}" srcOrd="1" destOrd="0" presId="urn:microsoft.com/office/officeart/2005/8/layout/target3"/>
    <dgm:cxn modelId="{6C3C141D-7A16-4853-8666-B67E600C5B4C}" type="presParOf" srcId="{333A1088-737F-45CB-B68E-254E46348037}" destId="{D005CE8C-CC26-4C3E-AC11-E15060ECD759}" srcOrd="2" destOrd="0" presId="urn:microsoft.com/office/officeart/2005/8/layout/target3"/>
    <dgm:cxn modelId="{D7929205-C8EC-4000-838C-42954DF393A1}" type="presParOf" srcId="{333A1088-737F-45CB-B68E-254E46348037}" destId="{2C702D82-9B77-49B7-9568-BB8EB47C3372}" srcOrd="3" destOrd="0" presId="urn:microsoft.com/office/officeart/2005/8/layout/target3"/>
    <dgm:cxn modelId="{BF3CDF7F-DC69-4ABD-809E-73F6519A2AC2}" type="presParOf" srcId="{333A1088-737F-45CB-B68E-254E46348037}" destId="{A52A0455-90FF-4808-ABD0-F02540D31D5A}" srcOrd="4" destOrd="0" presId="urn:microsoft.com/office/officeart/2005/8/layout/target3"/>
    <dgm:cxn modelId="{DC228425-1DC8-443B-BC01-C3FCF4E57E96}" type="presParOf" srcId="{333A1088-737F-45CB-B68E-254E46348037}" destId="{6140AFEC-043D-4C43-A2F9-D0F5331DF3A3}" srcOrd="5" destOrd="0" presId="urn:microsoft.com/office/officeart/2005/8/layout/target3"/>
    <dgm:cxn modelId="{9F55E162-D768-4674-98D8-E873E0B10213}" type="presParOf" srcId="{333A1088-737F-45CB-B68E-254E46348037}" destId="{9358AC05-5D7D-4327-9F80-1AD486AEA664}" srcOrd="6" destOrd="0" presId="urn:microsoft.com/office/officeart/2005/8/layout/target3"/>
    <dgm:cxn modelId="{40BC5740-1B1B-43A8-BAD2-D1A8EEAC9AF2}" type="presParOf" srcId="{333A1088-737F-45CB-B68E-254E46348037}" destId="{313FC574-E1CD-4FB4-B054-0B805CE0447D}" srcOrd="7" destOrd="0" presId="urn:microsoft.com/office/officeart/2005/8/layout/target3"/>
    <dgm:cxn modelId="{6D69A922-FBD8-48FE-8144-289B0B173EFF}" type="presParOf" srcId="{333A1088-737F-45CB-B68E-254E46348037}" destId="{619D679B-A015-4ECF-8348-D1034C574F40}" srcOrd="8" destOrd="0" presId="urn:microsoft.com/office/officeart/2005/8/layout/target3"/>
    <dgm:cxn modelId="{A7681B75-93FF-44F8-A2AA-1D0029071087}" type="presParOf" srcId="{333A1088-737F-45CB-B68E-254E46348037}" destId="{322283A8-4A27-4CDA-BAE3-F381106A9174}" srcOrd="9" destOrd="0" presId="urn:microsoft.com/office/officeart/2005/8/layout/target3"/>
    <dgm:cxn modelId="{842C340C-2873-4D13-B504-F311E52EF5D1}" type="presParOf" srcId="{333A1088-737F-45CB-B68E-254E46348037}" destId="{FFC9F71D-1B4F-4AD9-A4A6-86ADEFC8AF5C}" srcOrd="10" destOrd="0" presId="urn:microsoft.com/office/officeart/2005/8/layout/target3"/>
    <dgm:cxn modelId="{46367DF1-99CD-4C6B-9C2F-5DA55F6A3129}" type="presParOf" srcId="{333A1088-737F-45CB-B68E-254E46348037}" destId="{25B08C86-7E15-44DC-BE7F-FFB55DD49D12}" srcOrd="11" destOrd="0" presId="urn:microsoft.com/office/officeart/2005/8/layout/target3"/>
    <dgm:cxn modelId="{BF0B125C-59E8-44CF-8891-46C94C6CCD99}" type="presParOf" srcId="{333A1088-737F-45CB-B68E-254E46348037}" destId="{76644BE8-9D7C-4C09-B250-3D10AF48CBB7}" srcOrd="12" destOrd="0" presId="urn:microsoft.com/office/officeart/2005/8/layout/target3"/>
    <dgm:cxn modelId="{491CC94B-457D-4692-B2FB-405CBBBD8154}" type="presParOf" srcId="{333A1088-737F-45CB-B68E-254E46348037}" destId="{EE85B701-7295-41C0-BA7A-34D3756A2AE6}" srcOrd="13" destOrd="0" presId="urn:microsoft.com/office/officeart/2005/8/layout/target3"/>
    <dgm:cxn modelId="{6097378F-6117-4858-AD78-F331BEEBCB0A}" type="presParOf" srcId="{333A1088-737F-45CB-B68E-254E46348037}" destId="{8BEBB6EC-1DAA-4CAC-8A25-BC0FCBD5DBD5}" srcOrd="14" destOrd="0" presId="urn:microsoft.com/office/officeart/2005/8/layout/target3"/>
    <dgm:cxn modelId="{21E836F3-659D-4C88-BF3A-09D9D6617C3C}" type="presParOf" srcId="{333A1088-737F-45CB-B68E-254E46348037}" destId="{D1B260DE-8BB4-4A33-89B8-8818FDEE805A}" srcOrd="15" destOrd="0" presId="urn:microsoft.com/office/officeart/2005/8/layout/target3"/>
    <dgm:cxn modelId="{F64C4D2C-1738-4134-A238-14611C58FE59}" type="presParOf" srcId="{333A1088-737F-45CB-B68E-254E46348037}" destId="{AF3572B6-0987-4E43-8E73-84BA9F9BA0A7}" srcOrd="16" destOrd="0" presId="urn:microsoft.com/office/officeart/2005/8/layout/target3"/>
    <dgm:cxn modelId="{1318E45E-D01D-415A-ABBB-6DD5849F9653}" type="presParOf" srcId="{333A1088-737F-45CB-B68E-254E46348037}" destId="{61B35E2F-12DF-441A-B3C7-B9B960E9874B}" srcOrd="17" destOrd="0" presId="urn:microsoft.com/office/officeart/2005/8/layout/target3"/>
    <dgm:cxn modelId="{A6427961-7907-4FDC-B966-180ED5CFFA5A}" type="presParOf" srcId="{333A1088-737F-45CB-B68E-254E46348037}" destId="{AED2198E-93D5-4001-81B4-73124B309672}" srcOrd="18" destOrd="0" presId="urn:microsoft.com/office/officeart/2005/8/layout/target3"/>
    <dgm:cxn modelId="{55EDD475-FC71-47BE-9E9C-3E5CF4E1A131}" type="presParOf" srcId="{333A1088-737F-45CB-B68E-254E46348037}" destId="{2BE915AB-18AA-4053-B92C-3BFC9ED204BB}" srcOrd="19" destOrd="0" presId="urn:microsoft.com/office/officeart/2005/8/layout/target3"/>
    <dgm:cxn modelId="{A9AE7ECE-A2B6-4040-86E0-031A350BA18B}" type="presParOf" srcId="{333A1088-737F-45CB-B68E-254E46348037}" destId="{6BB5E863-4638-4E1D-BFDE-399D028AC4ED}" srcOrd="20" destOrd="0" presId="urn:microsoft.com/office/officeart/2005/8/layout/target3"/>
    <dgm:cxn modelId="{BA486F10-8231-4D60-9461-A02DE4A0DBDF}" type="presParOf" srcId="{333A1088-737F-45CB-B68E-254E46348037}" destId="{5A5FFA88-C948-4069-8E93-59FA12366E83}" srcOrd="21" destOrd="0" presId="urn:microsoft.com/office/officeart/2005/8/layout/target3"/>
    <dgm:cxn modelId="{35307F66-7E90-41A0-9167-7A290CC2E86C}" type="presParOf" srcId="{333A1088-737F-45CB-B68E-254E46348037}" destId="{890E4F0B-2866-4A3F-A3C7-2A14B1797930}" srcOrd="22" destOrd="0" presId="urn:microsoft.com/office/officeart/2005/8/layout/target3"/>
    <dgm:cxn modelId="{5B6CF582-5B29-4F54-A211-8E1A9D9D0347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VY_32_INOVACE_15_FYZIKA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Magnet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516839-F44F-4CE1-AFAE-5213A835857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17A1B-91E1-4A3B-AA26-22DE5B252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579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C391C-8476-4AC9-A7EB-FC3A7E81B8F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48D5E-C2C0-4BFB-8B18-CC50F3075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630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C391C-8476-4AC9-A7EB-FC3A7E81B8F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48D5E-C2C0-4BFB-8B18-CC50F3075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457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C391C-8476-4AC9-A7EB-FC3A7E81B8F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48D5E-C2C0-4BFB-8B18-CC50F3075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495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C391C-8476-4AC9-A7EB-FC3A7E81B8F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48D5E-C2C0-4BFB-8B18-CC50F3075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0137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C391C-8476-4AC9-A7EB-FC3A7E81B8F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48D5E-C2C0-4BFB-8B18-CC50F3075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096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C391C-8476-4AC9-A7EB-FC3A7E81B8F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48D5E-C2C0-4BFB-8B18-CC50F3075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758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C391C-8476-4AC9-A7EB-FC3A7E81B8F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48D5E-C2C0-4BFB-8B18-CC50F3075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20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C391C-8476-4AC9-A7EB-FC3A7E81B8F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48D5E-C2C0-4BFB-8B18-CC50F3075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905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C391C-8476-4AC9-A7EB-FC3A7E81B8F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48D5E-C2C0-4BFB-8B18-CC50F3075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857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C391C-8476-4AC9-A7EB-FC3A7E81B8F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48D5E-C2C0-4BFB-8B18-CC50F3075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587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C391C-8476-4AC9-A7EB-FC3A7E81B8F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48D5E-C2C0-4BFB-8B18-CC50F3075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98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9C391C-8476-4AC9-A7EB-FC3A7E81B8F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448D5E-C2C0-4BFB-8B18-CC50F3075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480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912046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17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Magnet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Význam pojmu „magnet“, póly magnetu,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praktické využití magnetu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Druh </a:t>
            </a:r>
            <a:r>
              <a:rPr lang="cs-CZ" sz="2400" dirty="0">
                <a:solidFill>
                  <a:prstClr val="black"/>
                </a:solidFill>
              </a:rPr>
              <a:t>materiálu : prezentace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Stupeň a typ vzdělávání : ZŠ praktická 2.st.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Věková skupina : 9.ročník/ 15 let /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684436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alpha val="1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Magnet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Magnet kolem sebe vytváří magnetické pole.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S</a:t>
            </a:r>
            <a:r>
              <a:rPr lang="cs-CZ" b="1" dirty="0" smtClean="0"/>
              <a:t>ilně k sobě </a:t>
            </a:r>
            <a:r>
              <a:rPr lang="cs-CZ" b="1" dirty="0" smtClean="0">
                <a:solidFill>
                  <a:srgbClr val="FF0000"/>
                </a:solidFill>
              </a:rPr>
              <a:t>přitahuje </a:t>
            </a:r>
            <a:r>
              <a:rPr lang="cs-CZ" b="1" dirty="0" smtClean="0"/>
              <a:t>hlavně </a:t>
            </a:r>
            <a:r>
              <a:rPr lang="cs-CZ" b="1" dirty="0" smtClean="0">
                <a:solidFill>
                  <a:srgbClr val="FF0000"/>
                </a:solidFill>
              </a:rPr>
              <a:t>železo a ocel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Pokud k magnetu dáme ocel či železo, tak se také </a:t>
            </a:r>
            <a:r>
              <a:rPr lang="cs-CZ" b="1" dirty="0" smtClean="0">
                <a:solidFill>
                  <a:srgbClr val="00B050"/>
                </a:solidFill>
              </a:rPr>
              <a:t>zmagnetují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/z oceli lze vyrobit trvalý magnet/.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Přírodní magnet = nerost magnetovec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27976"/>
            <a:ext cx="5184576" cy="1747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7794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  <a:alpha val="2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Póly magnetu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Magnet má </a:t>
            </a:r>
            <a:r>
              <a:rPr lang="cs-CZ" b="1" dirty="0" smtClean="0">
                <a:solidFill>
                  <a:srgbClr val="FF0000"/>
                </a:solidFill>
              </a:rPr>
              <a:t>2 póly </a:t>
            </a:r>
            <a:r>
              <a:rPr lang="cs-CZ" b="1" dirty="0" smtClean="0"/>
              <a:t>– na nich přitahuje nejsilněji.</a:t>
            </a:r>
          </a:p>
          <a:p>
            <a:pPr marL="0" indent="0">
              <a:buNone/>
            </a:pPr>
            <a:r>
              <a:rPr lang="cs-CZ" b="1" dirty="0" smtClean="0"/>
              <a:t>Mezi nimi přitahuje velmi slabě.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jižní pól                                     severní pól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Dva severní  a dva jižní póly se odpuzují.</a:t>
            </a:r>
          </a:p>
          <a:p>
            <a:pPr marL="0" indent="0">
              <a:buNone/>
            </a:pPr>
            <a:r>
              <a:rPr lang="cs-CZ" b="1" u="sng" dirty="0" smtClean="0"/>
              <a:t>Přitahují se severní a jižní pól.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665979"/>
            <a:ext cx="2376264" cy="1931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4249942"/>
            <a:ext cx="726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b="1" dirty="0" err="1" smtClean="0"/>
              <a:t>outh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4249942"/>
            <a:ext cx="850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n</a:t>
            </a:r>
            <a:r>
              <a:rPr lang="cs-CZ" b="1" dirty="0" err="1" smtClean="0"/>
              <a:t>orth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1210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  <a:alpha val="2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959" y="260648"/>
            <a:ext cx="8229600" cy="11430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Využití magnetu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ve škole i v domácnosti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video a audio kazety - na pásku je magnetická vrstva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kreditní karty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kompas</a:t>
            </a:r>
          </a:p>
          <a:p>
            <a:pPr marL="0" indent="0">
              <a:buNone/>
            </a:pPr>
            <a:r>
              <a:rPr lang="cs-CZ" sz="2800" b="1" dirty="0" smtClean="0"/>
              <a:t> </a:t>
            </a:r>
            <a:endParaRPr lang="cs-CZ" sz="2800" b="1" dirty="0"/>
          </a:p>
        </p:txBody>
      </p:sp>
      <p:pic>
        <p:nvPicPr>
          <p:cNvPr id="3076" name="Picture 4" descr="C:\Documents and Settings\admin\Local Settings\Temporary Internet Files\Content.IE5\Y4TT8LU5\MP9004331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8024" y="881388"/>
            <a:ext cx="1802948" cy="1196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admin\Local Settings\Temporary Internet Files\Content.IE5\Y4TT8LU5\MC9004417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878" y="3097473"/>
            <a:ext cx="121274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admin\Local Settings\Temporary Internet Files\Content.IE5\R1NLYIY8\MC9000343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765" y="3068960"/>
            <a:ext cx="1534987" cy="118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admin\Local Settings\Temporary Internet Files\Content.IE5\R1NLYIY8\MC9004413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7705" y="3283324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86759" y="5083393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b="1" dirty="0"/>
              <a:t>v</a:t>
            </a:r>
            <a:r>
              <a:rPr lang="cs-CZ" b="1" dirty="0" smtClean="0"/>
              <a:t>ynalezli ve staré Číně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/>
              <a:t>u</a:t>
            </a:r>
            <a:r>
              <a:rPr lang="cs-CZ" b="1" dirty="0" smtClean="0"/>
              <a:t>kazuje nám sever a jih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/>
              <a:t>p</a:t>
            </a:r>
            <a:r>
              <a:rPr lang="cs-CZ" b="1" dirty="0" smtClean="0"/>
              <a:t>oznáme podle něj správný směr</a:t>
            </a:r>
          </a:p>
          <a:p>
            <a:endParaRPr lang="cs-CZ" b="1" dirty="0"/>
          </a:p>
        </p:txBody>
      </p:sp>
      <p:pic>
        <p:nvPicPr>
          <p:cNvPr id="3082" name="Picture 10" descr="C:\Documents and Settings\admin\Local Settings\Temporary Internet Files\Content.IE5\Y4TT8LU5\MC9000371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972" y="965117"/>
            <a:ext cx="1194016" cy="118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491935" y="1510598"/>
            <a:ext cx="1418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d</a:t>
            </a:r>
            <a:r>
              <a:rPr lang="cs-CZ" b="1" dirty="0" smtClean="0"/>
              <a:t>ržení dvířek</a:t>
            </a:r>
            <a:endParaRPr lang="cs-CZ" b="1" dirty="0"/>
          </a:p>
        </p:txBody>
      </p:sp>
      <p:pic>
        <p:nvPicPr>
          <p:cNvPr id="3083" name="Picture 11" descr="C:\Documents and Settings\admin\Local Settings\Temporary Internet Files\Content.IE5\R1NLYIY8\MP90040288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088" y="4869157"/>
            <a:ext cx="2171732" cy="1628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6773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www.office.microsoft.com</a:t>
            </a:r>
          </a:p>
          <a:p>
            <a:pPr marL="0" indent="0">
              <a:buNone/>
            </a:pPr>
            <a:r>
              <a:rPr lang="cs-CZ" dirty="0" smtClean="0"/>
              <a:t>http://cs.wikipedia.org/wiki/Soubor:Magnet0873.png</a:t>
            </a:r>
          </a:p>
          <a:p>
            <a:pPr marL="0" indent="0">
              <a:buNone/>
            </a:pPr>
            <a:r>
              <a:rPr lang="cs-CZ" dirty="0" smtClean="0"/>
              <a:t>http://cs.wikipedia.org/wiki/Soubor:Grafika5.jpg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1051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192</Words>
  <Application>Microsoft Office PowerPoint</Application>
  <PresentationFormat>Předvádění na obrazovce (4:3)</PresentationFormat>
  <Paragraphs>56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:</vt:lpstr>
      <vt:lpstr>Magnet</vt:lpstr>
      <vt:lpstr>Póly magnetu</vt:lpstr>
      <vt:lpstr>Využití magnetu.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Magnet</dc:title>
  <dc:creator>Jaana</dc:creator>
  <cp:lastModifiedBy>Slaminkova Jana</cp:lastModifiedBy>
  <cp:revision>11</cp:revision>
  <dcterms:created xsi:type="dcterms:W3CDTF">2012-10-27T13:12:20Z</dcterms:created>
  <dcterms:modified xsi:type="dcterms:W3CDTF">2012-11-23T13:46:48Z</dcterms:modified>
</cp:coreProperties>
</file>