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67" r:id="rId3"/>
    <p:sldId id="258" r:id="rId4"/>
    <p:sldId id="260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</a:t>
          </a:r>
          <a:r>
            <a:rPr lang="cs-CZ" sz="2000" baseline="0" smtClean="0"/>
            <a:t>_ </a:t>
          </a:r>
          <a:r>
            <a:rPr lang="cs-CZ" sz="2000" baseline="0" smtClean="0"/>
            <a:t>16 _</a:t>
          </a:r>
          <a:r>
            <a:rPr lang="cs-CZ" sz="2000" baseline="0" dirty="0" smtClean="0"/>
            <a:t>FYZIKA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Elektrická </a:t>
          </a:r>
          <a:r>
            <a:rPr lang="cs-CZ" sz="2000" dirty="0" smtClean="0"/>
            <a:t>energie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2CEBF93-C24E-4EDA-B30D-117F5F5140C0}" type="presOf" srcId="{4C35D32F-0EAB-4CD7-82EE-45574DC2A586}" destId="{8BEBB6EC-1DAA-4CAC-8A25-BC0FCBD5DBD5}" srcOrd="0" destOrd="0" presId="urn:microsoft.com/office/officeart/2005/8/layout/target3"/>
    <dgm:cxn modelId="{998CAE7C-E654-4FEA-9577-8BBD20A2519F}" type="presOf" srcId="{02D3ABD5-07DC-48E3-807C-B204D29A7DF0}" destId="{7F32AFE6-5D2C-4DC7-87A5-B62FB13DC21B}" srcOrd="1" destOrd="0" presId="urn:microsoft.com/office/officeart/2005/8/layout/target3"/>
    <dgm:cxn modelId="{771CF3FB-B172-464A-AA7C-205F054CB540}" type="presOf" srcId="{B651F6E3-6281-48DB-9319-2AEAFDAE7572}" destId="{6BB5E863-4638-4E1D-BFDE-399D028AC4ED}" srcOrd="1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DF1EBC3C-79C5-4C5D-8433-7E880143DF37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06AD721-DB25-4655-9002-5B15A1AC6C6A}" type="presOf" srcId="{B651F6E3-6281-48DB-9319-2AEAFDAE7572}" destId="{619D679B-A015-4ECF-8348-D1034C574F40}" srcOrd="0" destOrd="0" presId="urn:microsoft.com/office/officeart/2005/8/layout/target3"/>
    <dgm:cxn modelId="{05A04102-ADF8-42D6-87F9-2A7DF23D5904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CCB4561-842B-4A9F-8416-D492708A68FA}" type="presOf" srcId="{D1D4F407-5343-4D3F-B5B9-D407B03CAEB4}" destId="{D005CE8C-CC26-4C3E-AC11-E15060ECD759}" srcOrd="0" destOrd="0" presId="urn:microsoft.com/office/officeart/2005/8/layout/target3"/>
    <dgm:cxn modelId="{7335FE67-DA19-4B4B-9BAC-6934595FF39F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F29A8DF-FD7A-4002-888A-777FA9F422D7}" type="presOf" srcId="{02D3ABD5-07DC-48E3-807C-B204D29A7DF0}" destId="{61B35E2F-12DF-441A-B3C7-B9B960E9874B}" srcOrd="0" destOrd="0" presId="urn:microsoft.com/office/officeart/2005/8/layout/target3"/>
    <dgm:cxn modelId="{F77F8309-840D-417D-B993-433AA5945224}" type="presOf" srcId="{D1B46980-6531-4606-95E6-44980827E919}" destId="{2BE915AB-18AA-4053-B92C-3BFC9ED204BB}" srcOrd="1" destOrd="0" presId="urn:microsoft.com/office/officeart/2005/8/layout/target3"/>
    <dgm:cxn modelId="{669E4C77-54BD-4770-966B-4624819E7B05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C73DD18-CD82-4709-90D6-3AE082732D79}" type="presOf" srcId="{D1B46980-6531-4606-95E6-44980827E919}" destId="{6140AFEC-043D-4C43-A2F9-D0F5331DF3A3}" srcOrd="0" destOrd="0" presId="urn:microsoft.com/office/officeart/2005/8/layout/target3"/>
    <dgm:cxn modelId="{A5AEDD8B-C12F-4198-856F-3598C7F2987F}" type="presOf" srcId="{4C35D32F-0EAB-4CD7-82EE-45574DC2A586}" destId="{890E4F0B-2866-4A3F-A3C7-2A14B1797930}" srcOrd="1" destOrd="0" presId="urn:microsoft.com/office/officeart/2005/8/layout/target3"/>
    <dgm:cxn modelId="{30D0F5C8-6A58-46DF-A2B4-24702680BF89}" type="presParOf" srcId="{333A1088-737F-45CB-B68E-254E46348037}" destId="{F5ABB229-8D3B-4694-996A-96F23CF14429}" srcOrd="0" destOrd="0" presId="urn:microsoft.com/office/officeart/2005/8/layout/target3"/>
    <dgm:cxn modelId="{56197BBD-DD28-4120-8159-35A3457A7F23}" type="presParOf" srcId="{333A1088-737F-45CB-B68E-254E46348037}" destId="{F41139FD-01EE-4571-8B17-4FB00FC51163}" srcOrd="1" destOrd="0" presId="urn:microsoft.com/office/officeart/2005/8/layout/target3"/>
    <dgm:cxn modelId="{8521736E-9EAE-4740-A4B9-42CA7EC16227}" type="presParOf" srcId="{333A1088-737F-45CB-B68E-254E46348037}" destId="{D005CE8C-CC26-4C3E-AC11-E15060ECD759}" srcOrd="2" destOrd="0" presId="urn:microsoft.com/office/officeart/2005/8/layout/target3"/>
    <dgm:cxn modelId="{0889AD8A-82BC-45C5-B124-3F8A1150134D}" type="presParOf" srcId="{333A1088-737F-45CB-B68E-254E46348037}" destId="{2C702D82-9B77-49B7-9568-BB8EB47C3372}" srcOrd="3" destOrd="0" presId="urn:microsoft.com/office/officeart/2005/8/layout/target3"/>
    <dgm:cxn modelId="{732D8E75-A304-46D8-A464-8E2EF4771DB3}" type="presParOf" srcId="{333A1088-737F-45CB-B68E-254E46348037}" destId="{A52A0455-90FF-4808-ABD0-F02540D31D5A}" srcOrd="4" destOrd="0" presId="urn:microsoft.com/office/officeart/2005/8/layout/target3"/>
    <dgm:cxn modelId="{B7645109-46C4-4C79-98B8-CB6486FC21BA}" type="presParOf" srcId="{333A1088-737F-45CB-B68E-254E46348037}" destId="{6140AFEC-043D-4C43-A2F9-D0F5331DF3A3}" srcOrd="5" destOrd="0" presId="urn:microsoft.com/office/officeart/2005/8/layout/target3"/>
    <dgm:cxn modelId="{317B2C76-99AA-494E-BCB9-82D6F8813813}" type="presParOf" srcId="{333A1088-737F-45CB-B68E-254E46348037}" destId="{9358AC05-5D7D-4327-9F80-1AD486AEA664}" srcOrd="6" destOrd="0" presId="urn:microsoft.com/office/officeart/2005/8/layout/target3"/>
    <dgm:cxn modelId="{ABEB1DA0-D64A-4EC5-B979-DF41EC307566}" type="presParOf" srcId="{333A1088-737F-45CB-B68E-254E46348037}" destId="{313FC574-E1CD-4FB4-B054-0B805CE0447D}" srcOrd="7" destOrd="0" presId="urn:microsoft.com/office/officeart/2005/8/layout/target3"/>
    <dgm:cxn modelId="{9D9076EE-A3A9-41D7-A3D5-F4A6D9A1CABA}" type="presParOf" srcId="{333A1088-737F-45CB-B68E-254E46348037}" destId="{619D679B-A015-4ECF-8348-D1034C574F40}" srcOrd="8" destOrd="0" presId="urn:microsoft.com/office/officeart/2005/8/layout/target3"/>
    <dgm:cxn modelId="{D926EBD9-4743-4074-9244-F206DFFC4162}" type="presParOf" srcId="{333A1088-737F-45CB-B68E-254E46348037}" destId="{322283A8-4A27-4CDA-BAE3-F381106A9174}" srcOrd="9" destOrd="0" presId="urn:microsoft.com/office/officeart/2005/8/layout/target3"/>
    <dgm:cxn modelId="{098B5E60-BD3C-415A-86CA-533EFFB0A225}" type="presParOf" srcId="{333A1088-737F-45CB-B68E-254E46348037}" destId="{FFC9F71D-1B4F-4AD9-A4A6-86ADEFC8AF5C}" srcOrd="10" destOrd="0" presId="urn:microsoft.com/office/officeart/2005/8/layout/target3"/>
    <dgm:cxn modelId="{7B28D541-B8CA-494D-9E32-DC345373B55B}" type="presParOf" srcId="{333A1088-737F-45CB-B68E-254E46348037}" destId="{25B08C86-7E15-44DC-BE7F-FFB55DD49D12}" srcOrd="11" destOrd="0" presId="urn:microsoft.com/office/officeart/2005/8/layout/target3"/>
    <dgm:cxn modelId="{C9446C26-73CF-4276-8C54-3EF48BA994D3}" type="presParOf" srcId="{333A1088-737F-45CB-B68E-254E46348037}" destId="{76644BE8-9D7C-4C09-B250-3D10AF48CBB7}" srcOrd="12" destOrd="0" presId="urn:microsoft.com/office/officeart/2005/8/layout/target3"/>
    <dgm:cxn modelId="{2A78A9B5-62F6-4E14-B3BA-59B576AB9762}" type="presParOf" srcId="{333A1088-737F-45CB-B68E-254E46348037}" destId="{EE85B701-7295-41C0-BA7A-34D3756A2AE6}" srcOrd="13" destOrd="0" presId="urn:microsoft.com/office/officeart/2005/8/layout/target3"/>
    <dgm:cxn modelId="{17CC87C3-2EC2-4312-B41E-3F102B0988FA}" type="presParOf" srcId="{333A1088-737F-45CB-B68E-254E46348037}" destId="{8BEBB6EC-1DAA-4CAC-8A25-BC0FCBD5DBD5}" srcOrd="14" destOrd="0" presId="urn:microsoft.com/office/officeart/2005/8/layout/target3"/>
    <dgm:cxn modelId="{D442118C-6006-4C22-A21A-BA8A52A8A3A3}" type="presParOf" srcId="{333A1088-737F-45CB-B68E-254E46348037}" destId="{D1B260DE-8BB4-4A33-89B8-8818FDEE805A}" srcOrd="15" destOrd="0" presId="urn:microsoft.com/office/officeart/2005/8/layout/target3"/>
    <dgm:cxn modelId="{F426CA28-7921-419D-9BFD-A23AE8CABA02}" type="presParOf" srcId="{333A1088-737F-45CB-B68E-254E46348037}" destId="{AF3572B6-0987-4E43-8E73-84BA9F9BA0A7}" srcOrd="16" destOrd="0" presId="urn:microsoft.com/office/officeart/2005/8/layout/target3"/>
    <dgm:cxn modelId="{81B1F8E2-532D-4ED1-9DFD-84643F92ED96}" type="presParOf" srcId="{333A1088-737F-45CB-B68E-254E46348037}" destId="{61B35E2F-12DF-441A-B3C7-B9B960E9874B}" srcOrd="17" destOrd="0" presId="urn:microsoft.com/office/officeart/2005/8/layout/target3"/>
    <dgm:cxn modelId="{E9A4FA2F-3970-46FE-A0EF-0D7672AB9926}" type="presParOf" srcId="{333A1088-737F-45CB-B68E-254E46348037}" destId="{AED2198E-93D5-4001-81B4-73124B309672}" srcOrd="18" destOrd="0" presId="urn:microsoft.com/office/officeart/2005/8/layout/target3"/>
    <dgm:cxn modelId="{0428253B-5FD4-449F-99BD-80041E49D0E0}" type="presParOf" srcId="{333A1088-737F-45CB-B68E-254E46348037}" destId="{2BE915AB-18AA-4053-B92C-3BFC9ED204BB}" srcOrd="19" destOrd="0" presId="urn:microsoft.com/office/officeart/2005/8/layout/target3"/>
    <dgm:cxn modelId="{45880E89-EAE5-41F0-9E78-BD29746B5E3B}" type="presParOf" srcId="{333A1088-737F-45CB-B68E-254E46348037}" destId="{6BB5E863-4638-4E1D-BFDE-399D028AC4ED}" srcOrd="20" destOrd="0" presId="urn:microsoft.com/office/officeart/2005/8/layout/target3"/>
    <dgm:cxn modelId="{2C454DC7-9B1B-4B06-BD8B-B4AFE30423BB}" type="presParOf" srcId="{333A1088-737F-45CB-B68E-254E46348037}" destId="{5A5FFA88-C948-4069-8E93-59FA12366E83}" srcOrd="21" destOrd="0" presId="urn:microsoft.com/office/officeart/2005/8/layout/target3"/>
    <dgm:cxn modelId="{B430CAF7-1C67-4365-8B33-84729B29BCA2}" type="presParOf" srcId="{333A1088-737F-45CB-B68E-254E46348037}" destId="{890E4F0B-2866-4A3F-A3C7-2A14B1797930}" srcOrd="22" destOrd="0" presId="urn:microsoft.com/office/officeart/2005/8/layout/target3"/>
    <dgm:cxn modelId="{AF846837-FB37-4919-B496-6FB7A196F12F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</a:t>
          </a:r>
          <a:r>
            <a:rPr lang="cs-CZ" sz="2000" kern="1200" baseline="0" smtClean="0"/>
            <a:t>_ </a:t>
          </a:r>
          <a:r>
            <a:rPr lang="cs-CZ" sz="2000" kern="1200" baseline="0" smtClean="0"/>
            <a:t>16 _</a:t>
          </a:r>
          <a:r>
            <a:rPr lang="cs-CZ" sz="2000" kern="1200" baseline="0" dirty="0" smtClean="0"/>
            <a:t>FYZIKA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Elektrická </a:t>
          </a:r>
          <a:r>
            <a:rPr lang="cs-CZ" sz="2000" kern="1200" dirty="0" smtClean="0"/>
            <a:t>energie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36B02-C110-4BC7-93E2-E8BB04E511AC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C8B8A-4527-4899-ACF5-36A1BEE1B9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202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40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5585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545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66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409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077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386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205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4485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788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249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9086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48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035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880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7277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5069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292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5653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805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6533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21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8E74B-2FC1-4ECC-9F95-0E54D538D7E8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64809-3D65-4095-B077-016654A94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295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D1AF0-1484-48F0-B9A6-96B99C533E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54181-E7F0-442A-AC85-30D96FF9589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306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6737971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0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Co je to elektrická energie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Pochopit </a:t>
            </a:r>
            <a:r>
              <a:rPr lang="cs-CZ" sz="2400" dirty="0"/>
              <a:t>p</a:t>
            </a:r>
            <a:r>
              <a:rPr lang="cs-CZ" sz="2400" dirty="0" smtClean="0"/>
              <a:t>ojem elektrická energie a její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přeměny v jiné druhy energií       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prstClr val="black"/>
                </a:solidFill>
              </a:rPr>
              <a:t>Druh </a:t>
            </a:r>
            <a:r>
              <a:rPr lang="cs-CZ" sz="2400" dirty="0">
                <a:solidFill>
                  <a:prstClr val="black"/>
                </a:solidFill>
              </a:rPr>
              <a:t>materiálu : </a:t>
            </a:r>
            <a:r>
              <a:rPr lang="cs-CZ" sz="2400" dirty="0" smtClean="0">
                <a:solidFill>
                  <a:prstClr val="black"/>
                </a:solidFill>
              </a:rPr>
              <a:t>prezentace</a:t>
            </a:r>
            <a:endParaRPr lang="cs-CZ" sz="2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Stupeň a typ vzdělávání : ZŠ praktická 2.st.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Věková skupina : </a:t>
            </a:r>
            <a:r>
              <a:rPr lang="cs-CZ" sz="2400" dirty="0" smtClean="0">
                <a:solidFill>
                  <a:prstClr val="black"/>
                </a:solidFill>
              </a:rPr>
              <a:t>8.ročník</a:t>
            </a:r>
            <a:r>
              <a:rPr lang="cs-CZ" sz="2400" dirty="0">
                <a:solidFill>
                  <a:prstClr val="black"/>
                </a:solidFill>
              </a:rPr>
              <a:t>/ </a:t>
            </a:r>
            <a:r>
              <a:rPr lang="cs-CZ" sz="2400" dirty="0" smtClean="0">
                <a:solidFill>
                  <a:prstClr val="black"/>
                </a:solidFill>
              </a:rPr>
              <a:t>14 </a:t>
            </a:r>
            <a:r>
              <a:rPr lang="cs-CZ" sz="2400" dirty="0">
                <a:solidFill>
                  <a:prstClr val="black"/>
                </a:solidFill>
              </a:rPr>
              <a:t>let /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66701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Elektrická energie</a:t>
            </a:r>
            <a:endParaRPr lang="cs-CZ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   </a:t>
            </a:r>
            <a:r>
              <a:rPr lang="cs-CZ" b="1" dirty="0" smtClean="0"/>
              <a:t>Ten má ale energie !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b="1" dirty="0" smtClean="0"/>
              <a:t>To říkáme, když mluvíme o někom, kdo má hodně síly.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Ve fyzice :   </a:t>
            </a:r>
            <a:r>
              <a:rPr lang="cs-CZ" sz="2400" b="1" dirty="0" smtClean="0">
                <a:solidFill>
                  <a:schemeClr val="bg1"/>
                </a:solidFill>
              </a:rPr>
              <a:t>Energie je schopnost látky konat nějakou práci.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FF00"/>
                </a:solidFill>
              </a:rPr>
              <a:t>Elektrická energie /elektřina/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</a:t>
            </a:r>
            <a:r>
              <a:rPr lang="cs-CZ" sz="2400" b="1" dirty="0" smtClean="0"/>
              <a:t>- vyrábí se v elektrárnách</a:t>
            </a:r>
          </a:p>
          <a:p>
            <a:pPr marL="0" indent="0">
              <a:buNone/>
            </a:pPr>
            <a:r>
              <a:rPr lang="cs-CZ" sz="2400" b="1" dirty="0" smtClean="0"/>
              <a:t>                                        - spotřebovává se v elektrospotřebičích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                              - její spotřeba se měří elektroměrem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     </a:t>
            </a:r>
            <a:endParaRPr lang="cs-CZ" sz="2400" dirty="0"/>
          </a:p>
        </p:txBody>
      </p:sp>
      <p:pic>
        <p:nvPicPr>
          <p:cNvPr id="1028" name="Picture 4" descr="C:\Documents and Settings\admin\Local Settings\Temporary Internet Files\Content.IE5\MKH9EVLO\MC9004465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2656"/>
            <a:ext cx="2732914" cy="262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772" y="4581128"/>
            <a:ext cx="1416214" cy="100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6106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spc="600" dirty="0" smtClean="0"/>
              <a:t>Elektrárna</a:t>
            </a:r>
            <a:endParaRPr lang="cs-CZ" sz="4800" b="1" spc="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 </a:t>
            </a:r>
            <a:r>
              <a:rPr lang="cs-CZ" sz="2800" dirty="0"/>
              <a:t> </a:t>
            </a:r>
            <a:r>
              <a:rPr lang="cs-CZ" sz="2800" dirty="0" smtClean="0"/>
              <a:t>         </a:t>
            </a:r>
            <a:r>
              <a:rPr lang="cs-CZ" sz="2800" b="1" dirty="0"/>
              <a:t>z</a:t>
            </a:r>
            <a:r>
              <a:rPr lang="cs-CZ" sz="2800" b="1" dirty="0" smtClean="0"/>
              <a:t>ařízení k výrobě elektrického proudu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 marL="0" indent="0">
              <a:buNone/>
            </a:pPr>
            <a:r>
              <a:rPr lang="cs-CZ" b="1" dirty="0" smtClean="0"/>
              <a:t>                                </a:t>
            </a:r>
            <a:r>
              <a:rPr lang="cs-CZ" b="1" dirty="0"/>
              <a:t>e</a:t>
            </a:r>
            <a:r>
              <a:rPr lang="cs-CZ" b="1" dirty="0" smtClean="0"/>
              <a:t>lektrárna   </a:t>
            </a:r>
          </a:p>
          <a:p>
            <a:pPr marL="0" indent="0">
              <a:buNone/>
            </a:pPr>
            <a:r>
              <a:rPr lang="cs-CZ" b="1" dirty="0" smtClean="0"/>
              <a:t>  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</a:t>
            </a:r>
          </a:p>
          <a:p>
            <a:pPr marL="0" indent="0">
              <a:buNone/>
            </a:pPr>
            <a:r>
              <a:rPr lang="cs-CZ" b="1" dirty="0" smtClean="0"/>
              <a:t>                          elektrické vedení   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   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spotřebitel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3890271" y="3140968"/>
            <a:ext cx="484632" cy="633220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271" y="4653136"/>
            <a:ext cx="54927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4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Přeměny elektrické energie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Elektrická energie se může měnit v jiné energie.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A/ tepelná energie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B/ světelná energie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C/ pohybová energie</a:t>
            </a:r>
            <a:endParaRPr lang="cs-CZ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Program Files\Microsoft Office\MEDIA\CAGCAT10\j023426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35" y="4077072"/>
            <a:ext cx="2319196" cy="226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\Local Settings\Temporary Internet Files\Content.IE5\MKH9EVLO\MC9002909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575" y="3364316"/>
            <a:ext cx="2545227" cy="268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admin\Local Settings\Temporary Internet Files\Content.IE5\03GU4CGL\MC9003356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802" y="4212892"/>
            <a:ext cx="2339820" cy="1834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12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Víš, na co se mění elektrická energie 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cs-CZ" dirty="0"/>
          </a:p>
        </p:txBody>
      </p:sp>
      <p:pic>
        <p:nvPicPr>
          <p:cNvPr id="4101" name="Picture 5" descr="C:\Documents and Settings\admin\Local Settings\Temporary Internet Files\Content.IE5\MKH9EVLO\MC9002875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796" y="1836027"/>
            <a:ext cx="1727129" cy="169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admin\Local Settings\Temporary Internet Files\Content.IE5\03GU4CGL\MC9002803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27" y="4293096"/>
            <a:ext cx="1892937" cy="142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admin\Local Settings\Temporary Internet Files\Content.IE5\TB1J1KUG\MC9002504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82012"/>
            <a:ext cx="1693142" cy="153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admin\Local Settings\Temporary Internet Files\Content.IE5\CQGLRF0H\MC90021584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885" y="2348880"/>
            <a:ext cx="1919335" cy="160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Documents and Settings\admin\Local Settings\Temporary Internet Files\Content.IE5\03GU4CGL\MC90023426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737" y="3825264"/>
            <a:ext cx="1817261" cy="158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Documents and Settings\admin\Local Settings\Temporary Internet Files\Content.IE5\TB1J1KUG\MC9002376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32133"/>
            <a:ext cx="1677403" cy="154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55576" y="331127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tepelná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61585" y="1836027"/>
            <a:ext cx="897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tepelná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19957" y="5552158"/>
            <a:ext cx="1104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pohybová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51761" y="3573016"/>
            <a:ext cx="1104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pohybová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98982" y="5723964"/>
            <a:ext cx="1104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pohybová</a:t>
            </a:r>
            <a:endParaRPr lang="cs-CZ" dirty="0"/>
          </a:p>
        </p:txBody>
      </p:sp>
      <p:pic>
        <p:nvPicPr>
          <p:cNvPr id="4110" name="Picture 14" descr="C:\Documents and Settings\admin\Local Settings\Temporary Internet Files\Content.IE5\TB1J1KUG\MP90038670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571999" y="1836027"/>
            <a:ext cx="1633364" cy="1165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5596998" y="2852936"/>
            <a:ext cx="962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světelná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01105" y="5572200"/>
            <a:ext cx="897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tepelná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53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2" grpId="0"/>
      <p:bldP spid="14" grpId="0"/>
      <p:bldP spid="15" grpId="0"/>
      <p:bldP spid="1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11102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191</Words>
  <Application>Microsoft Office PowerPoint</Application>
  <PresentationFormat>Předvádění na obrazovce (4:3)</PresentationFormat>
  <Paragraphs>53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1_Motiv systému Office</vt:lpstr>
      <vt:lpstr>Prezentace aplikace PowerPoint</vt:lpstr>
      <vt:lpstr>Anotace :</vt:lpstr>
      <vt:lpstr>Elektrická energie</vt:lpstr>
      <vt:lpstr>Elektrárna</vt:lpstr>
      <vt:lpstr>Přeměny elektrické energie</vt:lpstr>
      <vt:lpstr>Víš, na co se mění elektrická energie ?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Jaana</cp:lastModifiedBy>
  <cp:revision>13</cp:revision>
  <dcterms:created xsi:type="dcterms:W3CDTF">2012-10-21T13:06:07Z</dcterms:created>
  <dcterms:modified xsi:type="dcterms:W3CDTF">2012-11-02T18:26:29Z</dcterms:modified>
</cp:coreProperties>
</file>