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61" r:id="rId6"/>
    <p:sldId id="259" r:id="rId7"/>
    <p:sldId id="260" r:id="rId8"/>
    <p:sldId id="262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</a:t>
          </a:r>
          <a:r>
            <a:rPr lang="cs-CZ" sz="2000" baseline="0" smtClean="0"/>
            <a:t>_ </a:t>
          </a:r>
          <a:r>
            <a:rPr lang="cs-CZ" sz="2000" baseline="0" smtClean="0"/>
            <a:t>20  </a:t>
          </a:r>
          <a:r>
            <a:rPr lang="cs-CZ" sz="2000" baseline="0" dirty="0" smtClean="0"/>
            <a:t>_FYZIKA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Baterie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E29325D-22F9-4182-A131-F7AB6C7B68C5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BB04B1-2ECD-4F2C-9B1A-C9A8703D46B0}" type="presOf" srcId="{D1B46980-6531-4606-95E6-44980827E919}" destId="{6140AFEC-043D-4C43-A2F9-D0F5331DF3A3}" srcOrd="0" destOrd="0" presId="urn:microsoft.com/office/officeart/2005/8/layout/target3"/>
    <dgm:cxn modelId="{4743B1AB-F569-4663-BDBF-9B95FAEF67C8}" type="presOf" srcId="{4C35D32F-0EAB-4CD7-82EE-45574DC2A586}" destId="{890E4F0B-2866-4A3F-A3C7-2A14B1797930}" srcOrd="1" destOrd="0" presId="urn:microsoft.com/office/officeart/2005/8/layout/target3"/>
    <dgm:cxn modelId="{EA601BD0-086A-40C0-BD7E-5C48C944600A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9BED42-417B-4291-9963-13949E97D271}" type="presOf" srcId="{D1D4F407-5343-4D3F-B5B9-D407B03CAEB4}" destId="{AED2198E-93D5-4001-81B4-73124B309672}" srcOrd="1" destOrd="0" presId="urn:microsoft.com/office/officeart/2005/8/layout/target3"/>
    <dgm:cxn modelId="{BC35D113-3BE0-47C2-A904-20D470760DAA}" type="presOf" srcId="{B651F6E3-6281-48DB-9319-2AEAFDAE7572}" destId="{619D679B-A015-4ECF-8348-D1034C574F40}" srcOrd="0" destOrd="0" presId="urn:microsoft.com/office/officeart/2005/8/layout/target3"/>
    <dgm:cxn modelId="{E7ABF48B-9F46-414F-953B-47D61782906B}" type="presOf" srcId="{D8197B8C-B260-4A16-BDF4-0947B075E274}" destId="{25B08C86-7E15-44DC-BE7F-FFB55DD49D12}" srcOrd="0" destOrd="0" presId="urn:microsoft.com/office/officeart/2005/8/layout/target3"/>
    <dgm:cxn modelId="{C7FBE964-788C-4979-AA55-77E8282F4204}" type="presOf" srcId="{02D3ABD5-07DC-48E3-807C-B204D29A7DF0}" destId="{7F32AFE6-5D2C-4DC7-87A5-B62FB13DC21B}" srcOrd="1" destOrd="0" presId="urn:microsoft.com/office/officeart/2005/8/layout/target3"/>
    <dgm:cxn modelId="{22DB38C5-F154-4C56-8245-EAD9DD5FC2A4}" type="presOf" srcId="{D8197B8C-B260-4A16-BDF4-0947B075E274}" destId="{5A5FFA88-C948-4069-8E93-59FA12366E83}" srcOrd="1" destOrd="0" presId="urn:microsoft.com/office/officeart/2005/8/layout/target3"/>
    <dgm:cxn modelId="{149529A3-19B3-4D72-900B-F0847DB8967B}" type="presOf" srcId="{D1B46980-6531-4606-95E6-44980827E919}" destId="{2BE915AB-18AA-4053-B92C-3BFC9ED204BB}" srcOrd="1" destOrd="0" presId="urn:microsoft.com/office/officeart/2005/8/layout/target3"/>
    <dgm:cxn modelId="{E66637A5-7850-4C81-8488-8BECEB7DFA21}" type="presOf" srcId="{B651F6E3-6281-48DB-9319-2AEAFDAE7572}" destId="{6BB5E863-4638-4E1D-BFDE-399D028AC4ED}" srcOrd="1" destOrd="0" presId="urn:microsoft.com/office/officeart/2005/8/layout/target3"/>
    <dgm:cxn modelId="{7052B55E-8DAF-4C55-B2BB-405BFD0A3923}" type="presOf" srcId="{02D3ABD5-07DC-48E3-807C-B204D29A7DF0}" destId="{61B35E2F-12DF-441A-B3C7-B9B960E9874B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E6D6A0-B3C0-43D7-A5A5-E24B76DD8543}" type="presOf" srcId="{757F3AB3-0718-4624-B441-E567A8F0AB56}" destId="{333A1088-737F-45CB-B68E-254E46348037}" srcOrd="0" destOrd="0" presId="urn:microsoft.com/office/officeart/2005/8/layout/target3"/>
    <dgm:cxn modelId="{025C7376-290A-4C84-B306-046AA83E3CB7}" type="presParOf" srcId="{333A1088-737F-45CB-B68E-254E46348037}" destId="{F5ABB229-8D3B-4694-996A-96F23CF14429}" srcOrd="0" destOrd="0" presId="urn:microsoft.com/office/officeart/2005/8/layout/target3"/>
    <dgm:cxn modelId="{59CFF8FA-F405-44E9-97BF-BFC0DCF07930}" type="presParOf" srcId="{333A1088-737F-45CB-B68E-254E46348037}" destId="{F41139FD-01EE-4571-8B17-4FB00FC51163}" srcOrd="1" destOrd="0" presId="urn:microsoft.com/office/officeart/2005/8/layout/target3"/>
    <dgm:cxn modelId="{D87233FF-0E86-46FB-8FA2-1C7CBB66D212}" type="presParOf" srcId="{333A1088-737F-45CB-B68E-254E46348037}" destId="{D005CE8C-CC26-4C3E-AC11-E15060ECD759}" srcOrd="2" destOrd="0" presId="urn:microsoft.com/office/officeart/2005/8/layout/target3"/>
    <dgm:cxn modelId="{C93D8B00-6A89-4B1E-A92D-9432F821AD65}" type="presParOf" srcId="{333A1088-737F-45CB-B68E-254E46348037}" destId="{2C702D82-9B77-49B7-9568-BB8EB47C3372}" srcOrd="3" destOrd="0" presId="urn:microsoft.com/office/officeart/2005/8/layout/target3"/>
    <dgm:cxn modelId="{90165F43-070A-4D28-9BDA-00D912F9DB75}" type="presParOf" srcId="{333A1088-737F-45CB-B68E-254E46348037}" destId="{A52A0455-90FF-4808-ABD0-F02540D31D5A}" srcOrd="4" destOrd="0" presId="urn:microsoft.com/office/officeart/2005/8/layout/target3"/>
    <dgm:cxn modelId="{A2BBD2B6-F9D5-4CF5-94CE-F489CC210D39}" type="presParOf" srcId="{333A1088-737F-45CB-B68E-254E46348037}" destId="{6140AFEC-043D-4C43-A2F9-D0F5331DF3A3}" srcOrd="5" destOrd="0" presId="urn:microsoft.com/office/officeart/2005/8/layout/target3"/>
    <dgm:cxn modelId="{AD4CC8EE-1F8E-4EBA-8E22-6B874DC555B2}" type="presParOf" srcId="{333A1088-737F-45CB-B68E-254E46348037}" destId="{9358AC05-5D7D-4327-9F80-1AD486AEA664}" srcOrd="6" destOrd="0" presId="urn:microsoft.com/office/officeart/2005/8/layout/target3"/>
    <dgm:cxn modelId="{1CC6020C-5B41-4120-8081-7765C47F84D2}" type="presParOf" srcId="{333A1088-737F-45CB-B68E-254E46348037}" destId="{313FC574-E1CD-4FB4-B054-0B805CE0447D}" srcOrd="7" destOrd="0" presId="urn:microsoft.com/office/officeart/2005/8/layout/target3"/>
    <dgm:cxn modelId="{3B792B7F-C42F-40B1-8E58-3003A71FA216}" type="presParOf" srcId="{333A1088-737F-45CB-B68E-254E46348037}" destId="{619D679B-A015-4ECF-8348-D1034C574F40}" srcOrd="8" destOrd="0" presId="urn:microsoft.com/office/officeart/2005/8/layout/target3"/>
    <dgm:cxn modelId="{4B385795-7782-49F9-B3EF-F919BDBE9533}" type="presParOf" srcId="{333A1088-737F-45CB-B68E-254E46348037}" destId="{322283A8-4A27-4CDA-BAE3-F381106A9174}" srcOrd="9" destOrd="0" presId="urn:microsoft.com/office/officeart/2005/8/layout/target3"/>
    <dgm:cxn modelId="{B5896AB3-8331-48EA-AC85-D2AC4273EE8A}" type="presParOf" srcId="{333A1088-737F-45CB-B68E-254E46348037}" destId="{FFC9F71D-1B4F-4AD9-A4A6-86ADEFC8AF5C}" srcOrd="10" destOrd="0" presId="urn:microsoft.com/office/officeart/2005/8/layout/target3"/>
    <dgm:cxn modelId="{5B1E0026-654D-479A-BC67-EB78342AEF30}" type="presParOf" srcId="{333A1088-737F-45CB-B68E-254E46348037}" destId="{25B08C86-7E15-44DC-BE7F-FFB55DD49D12}" srcOrd="11" destOrd="0" presId="urn:microsoft.com/office/officeart/2005/8/layout/target3"/>
    <dgm:cxn modelId="{7C2CC71C-7B73-4F2E-A6B9-A47310ED756A}" type="presParOf" srcId="{333A1088-737F-45CB-B68E-254E46348037}" destId="{76644BE8-9D7C-4C09-B250-3D10AF48CBB7}" srcOrd="12" destOrd="0" presId="urn:microsoft.com/office/officeart/2005/8/layout/target3"/>
    <dgm:cxn modelId="{C8AAF3A7-5582-47F7-B3D4-D5E6AEF7BC4A}" type="presParOf" srcId="{333A1088-737F-45CB-B68E-254E46348037}" destId="{EE85B701-7295-41C0-BA7A-34D3756A2AE6}" srcOrd="13" destOrd="0" presId="urn:microsoft.com/office/officeart/2005/8/layout/target3"/>
    <dgm:cxn modelId="{9FB2B25E-2C18-4FFE-BA88-0E291BC46F53}" type="presParOf" srcId="{333A1088-737F-45CB-B68E-254E46348037}" destId="{8BEBB6EC-1DAA-4CAC-8A25-BC0FCBD5DBD5}" srcOrd="14" destOrd="0" presId="urn:microsoft.com/office/officeart/2005/8/layout/target3"/>
    <dgm:cxn modelId="{D23A6074-2AB8-443A-BA17-C704E263D6EB}" type="presParOf" srcId="{333A1088-737F-45CB-B68E-254E46348037}" destId="{D1B260DE-8BB4-4A33-89B8-8818FDEE805A}" srcOrd="15" destOrd="0" presId="urn:microsoft.com/office/officeart/2005/8/layout/target3"/>
    <dgm:cxn modelId="{3E203241-9CD5-4F1E-B711-7624C7C4F22B}" type="presParOf" srcId="{333A1088-737F-45CB-B68E-254E46348037}" destId="{AF3572B6-0987-4E43-8E73-84BA9F9BA0A7}" srcOrd="16" destOrd="0" presId="urn:microsoft.com/office/officeart/2005/8/layout/target3"/>
    <dgm:cxn modelId="{8CF7BF00-B537-4A8C-B651-9F308859C869}" type="presParOf" srcId="{333A1088-737F-45CB-B68E-254E46348037}" destId="{61B35E2F-12DF-441A-B3C7-B9B960E9874B}" srcOrd="17" destOrd="0" presId="urn:microsoft.com/office/officeart/2005/8/layout/target3"/>
    <dgm:cxn modelId="{3BF72FCA-48BC-4ACB-9F2A-2D7B777C43CA}" type="presParOf" srcId="{333A1088-737F-45CB-B68E-254E46348037}" destId="{AED2198E-93D5-4001-81B4-73124B309672}" srcOrd="18" destOrd="0" presId="urn:microsoft.com/office/officeart/2005/8/layout/target3"/>
    <dgm:cxn modelId="{91E9F213-4D2B-477B-8C5F-8BE3D725E542}" type="presParOf" srcId="{333A1088-737F-45CB-B68E-254E46348037}" destId="{2BE915AB-18AA-4053-B92C-3BFC9ED204BB}" srcOrd="19" destOrd="0" presId="urn:microsoft.com/office/officeart/2005/8/layout/target3"/>
    <dgm:cxn modelId="{F8E5E5BA-39C1-4136-B67D-B1FF6B1AD859}" type="presParOf" srcId="{333A1088-737F-45CB-B68E-254E46348037}" destId="{6BB5E863-4638-4E1D-BFDE-399D028AC4ED}" srcOrd="20" destOrd="0" presId="urn:microsoft.com/office/officeart/2005/8/layout/target3"/>
    <dgm:cxn modelId="{4B8C4B9B-31EF-41E7-AAF7-E1541787E85B}" type="presParOf" srcId="{333A1088-737F-45CB-B68E-254E46348037}" destId="{5A5FFA88-C948-4069-8E93-59FA12366E83}" srcOrd="21" destOrd="0" presId="urn:microsoft.com/office/officeart/2005/8/layout/target3"/>
    <dgm:cxn modelId="{DC540FF4-9EC3-42A5-B6FE-D93CCBB71BEA}" type="presParOf" srcId="{333A1088-737F-45CB-B68E-254E46348037}" destId="{890E4F0B-2866-4A3F-A3C7-2A14B1797930}" srcOrd="22" destOrd="0" presId="urn:microsoft.com/office/officeart/2005/8/layout/target3"/>
    <dgm:cxn modelId="{3E135EFA-8594-42F4-9292-873850BBE927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</a:t>
          </a:r>
          <a:r>
            <a:rPr lang="cs-CZ" sz="2000" kern="1200" baseline="0" smtClean="0"/>
            <a:t>_ </a:t>
          </a:r>
          <a:r>
            <a:rPr lang="cs-CZ" sz="2000" kern="1200" baseline="0" smtClean="0"/>
            <a:t>20  </a:t>
          </a:r>
          <a:r>
            <a:rPr lang="cs-CZ" sz="2000" kern="1200" baseline="0" dirty="0" smtClean="0"/>
            <a:t>_FYZIKA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Baterie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970BB0-682B-4517-A0C4-A6CE076EAAF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05FD66-1780-4CF2-90AD-EE1468631C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107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200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15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105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802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489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876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971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300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619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664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238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46CDBF-5DFD-45AF-874F-815F3D6A806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DFD5D-7E88-4F74-AE74-9307CE971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233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a/ae/Disassembled_Zinc_Chloride_Cell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098875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24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Baterie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Baterie jako zdroj elektrické energie,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typy baterií a jejich napětí, správné zapojení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Druh </a:t>
            </a:r>
            <a:r>
              <a:rPr lang="cs-CZ" sz="2400" dirty="0">
                <a:solidFill>
                  <a:prstClr val="black"/>
                </a:solidFill>
              </a:rPr>
              <a:t>materiálu : prezentace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Stupeň a typ vzdělávání : ZŠ praktická 2.st.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Věková skupina : 9.ročník/ 15 let /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396805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Baterie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Baterie = </a:t>
            </a:r>
            <a:r>
              <a:rPr lang="cs-CZ" b="1" dirty="0" smtClean="0">
                <a:solidFill>
                  <a:srgbClr val="FF0000"/>
                </a:solidFill>
              </a:rPr>
              <a:t>zdroj elektrického napětí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Skládá se z jednoho nebo více článků.</a:t>
            </a:r>
          </a:p>
          <a:p>
            <a:pPr marL="0" indent="0">
              <a:buNone/>
            </a:pPr>
            <a:r>
              <a:rPr lang="cs-CZ" dirty="0" smtClean="0"/>
              <a:t>1 článek = monočlánek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R1NLYIY8\MC9002153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6312"/>
            <a:ext cx="1355002" cy="154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R1NLYIY8\MC9004325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8NVDR0BI\MC90043264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7406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Y4TT8LU5\MC900252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349" y="3645024"/>
            <a:ext cx="1936699" cy="1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6656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článku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bal = zinek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vnitř = uhlíková tyčinka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kolo = chemická sloučenina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elektrolyt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12776"/>
            <a:ext cx="30861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2411760" y="342900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763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a/ae/Disassembled_Zinc_Chloride_Cell.jpg/800px-Disassembled_Zinc_Chloride_Cel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724" y="188640"/>
            <a:ext cx="4968552" cy="372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84276" y="3976470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Rozebraný </a:t>
            </a:r>
            <a:r>
              <a:rPr lang="cs-CZ" b="1" dirty="0" err="1" smtClean="0"/>
              <a:t>zinko</a:t>
            </a:r>
            <a:r>
              <a:rPr lang="cs-CZ" b="1" dirty="0" smtClean="0"/>
              <a:t>-chloridový článek (podobný </a:t>
            </a:r>
            <a:r>
              <a:rPr lang="cs-CZ" b="1" dirty="0" err="1" smtClean="0"/>
              <a:t>zinko</a:t>
            </a:r>
            <a:r>
              <a:rPr lang="cs-CZ" b="1" dirty="0" smtClean="0"/>
              <a:t>-uhlíkovému) 1:celý článek, 2:kovový vnější obal s potiskem, 3:zinková záporná elektroda, 4:uhlíková tyčinka, 5:kladná elektroda (oxid manganičitý a práškový uhlík nasáklý elektrolytem), 6:papírový separátor, 7:polyethylénová nepropustná vrstva, 8:těsnící kroužky, 9:záporný pól, 10:kladný pól (původně připevněn k uhlíkové tyčince)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5580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Plochá baterie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Ze tří článků</a:t>
            </a:r>
          </a:p>
          <a:p>
            <a:pPr marL="0" indent="0">
              <a:buNone/>
            </a:pPr>
            <a:r>
              <a:rPr lang="cs-CZ" dirty="0" smtClean="0"/>
              <a:t>1 článek – napětí 1,5 V / voltu /</a:t>
            </a:r>
          </a:p>
          <a:p>
            <a:pPr marL="0" indent="0">
              <a:buNone/>
            </a:pPr>
            <a:r>
              <a:rPr lang="cs-CZ" dirty="0" smtClean="0"/>
              <a:t>Napětí ploché baterie = 3 x 1,5 = 4,5 V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726338"/>
            <a:ext cx="2606059" cy="19545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707725"/>
            <a:ext cx="2630876" cy="1973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123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Napětí baterií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Monočlánek – 1,5 V</a:t>
            </a:r>
          </a:p>
          <a:p>
            <a:pPr marL="0" indent="0">
              <a:buNone/>
            </a:pPr>
            <a:r>
              <a:rPr lang="cs-CZ" b="1" dirty="0" smtClean="0"/>
              <a:t>Plochá baterie – 4,5 V</a:t>
            </a:r>
          </a:p>
          <a:p>
            <a:pPr marL="0" indent="0">
              <a:buNone/>
            </a:pPr>
            <a:r>
              <a:rPr lang="cs-CZ" b="1" dirty="0" smtClean="0"/>
              <a:t>9 V baterie – 9 V</a:t>
            </a:r>
          </a:p>
          <a:p>
            <a:pPr marL="0" indent="0">
              <a:buNone/>
            </a:pPr>
            <a:r>
              <a:rPr lang="cs-CZ" b="1" dirty="0" smtClean="0"/>
              <a:t>Baterie do auta – 12 V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019" y="1700808"/>
            <a:ext cx="1396752" cy="1396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766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594" y="4576607"/>
            <a:ext cx="1828801" cy="1828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411309"/>
            <a:ext cx="1553732" cy="1165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117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Zapojení baterií za sebou</a:t>
            </a:r>
            <a:endParaRPr lang="cs-CZ" dirty="0"/>
          </a:p>
        </p:txBody>
      </p:sp>
      <p:pic>
        <p:nvPicPr>
          <p:cNvPr id="2050" name="Picture 2" descr="C:\Documents and Settings\admin\Local Settings\Temporary Internet Files\Content.IE5\XXYKJE6S\MC9004347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159252" y="176319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XXYKJE6S\MC9004347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01155" y="177281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XXYKJE6S\MC9004347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43608" y="34716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dmin\Local Settings\Temporary Internet Files\Content.IE5\XXYKJE6S\MC900434785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01155" y="328498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\Local Settings\Temporary Internet Files\Content.IE5\XXYKJE6S\MC9004347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043608" y="465313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admin\Local Settings\Temporary Internet Files\Content.IE5\XXYKJE6S\MC9004347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87824" y="479715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32546" y="2596262"/>
            <a:ext cx="934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správně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83008" y="4201240"/>
            <a:ext cx="830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špatně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59055" y="5395553"/>
            <a:ext cx="893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špatně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7196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Akumulátor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b="1" dirty="0" smtClean="0"/>
              <a:t>baterie, která se dá znovu nabít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Potřebujeme k ní nabíječku.</a:t>
            </a:r>
            <a:endParaRPr lang="cs-CZ" b="1" dirty="0"/>
          </a:p>
        </p:txBody>
      </p:sp>
      <p:pic>
        <p:nvPicPr>
          <p:cNvPr id="3074" name="Picture 2" descr="C:\Documents and Settings\admin\Local Settings\Temporary Internet Files\Content.IE5\DZFG9MOI\MC900370716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69" b="-10797"/>
          <a:stretch/>
        </p:blipFill>
        <p:spPr bwMode="auto">
          <a:xfrm>
            <a:off x="1619672" y="2579427"/>
            <a:ext cx="2232248" cy="2541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T0Y8YFH6\MC90043264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44722"/>
            <a:ext cx="25202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3936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Baterie může i škodit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Baterie se vybíjí, přestože ji nepoužíváme.</a:t>
            </a:r>
          </a:p>
          <a:p>
            <a:pPr marL="0" indent="0">
              <a:buNone/>
            </a:pPr>
            <a:r>
              <a:rPr lang="cs-CZ" dirty="0" smtClean="0"/>
              <a:t>Může z ní vytéct elektrolyt.</a:t>
            </a:r>
          </a:p>
          <a:p>
            <a:pPr marL="0" indent="0">
              <a:buNone/>
            </a:pPr>
            <a:r>
              <a:rPr lang="cs-CZ" dirty="0"/>
              <a:t>Elektrolyt </a:t>
            </a:r>
            <a:r>
              <a:rPr lang="cs-CZ" dirty="0" smtClean="0"/>
              <a:t>je žíravina.</a:t>
            </a:r>
          </a:p>
          <a:p>
            <a:pPr marL="0" indent="0">
              <a:buNone/>
            </a:pPr>
            <a:r>
              <a:rPr lang="cs-CZ" dirty="0" smtClean="0"/>
              <a:t>Může nám zničit přístroj.</a:t>
            </a:r>
          </a:p>
          <a:p>
            <a:pPr marL="0" indent="0">
              <a:buNone/>
            </a:pP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100" name="Picture 4" descr="C:\Documents and Settings\admin\Local Settings\Temporary Internet Files\Content.IE5\MKH9EVLO\MC900286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875" y="4077072"/>
            <a:ext cx="2397659" cy="183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admin\Local Settings\Temporary Internet Files\Content.IE5\HU7QDRZ6\MP9001788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804" y="4337931"/>
            <a:ext cx="2366628" cy="157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5868144" y="2287822"/>
            <a:ext cx="2088232" cy="169276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Proč to nehraje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6872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http://sk.wikipedia.org/wiki/Such%C3%BD_%C4%8Dl%C3%A1nok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http://cs.wikipedia.org/wiki/Soubor:Disassembled_Zinc_Chloride_Cell.jpg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foto – plochá baterie</a:t>
            </a:r>
          </a:p>
          <a:p>
            <a:pPr marL="0" indent="0">
              <a:buNone/>
            </a:pPr>
            <a:r>
              <a:rPr lang="cs-CZ"/>
              <a:t>www.office.microsoft.com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29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278</Words>
  <Application>Microsoft Office PowerPoint</Application>
  <PresentationFormat>Předvádění na obrazovce (4:3)</PresentationFormat>
  <Paragraphs>61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 :</vt:lpstr>
      <vt:lpstr>Baterie</vt:lpstr>
      <vt:lpstr>Složení článku :</vt:lpstr>
      <vt:lpstr>Prezentace aplikace PowerPoint</vt:lpstr>
      <vt:lpstr>Plochá baterie</vt:lpstr>
      <vt:lpstr>Napětí baterií</vt:lpstr>
      <vt:lpstr>Zapojení baterií za sebou</vt:lpstr>
      <vt:lpstr>Akumulátor</vt:lpstr>
      <vt:lpstr>Baterie může i škodit 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Baterie</dc:title>
  <dc:creator>Jaana</dc:creator>
  <cp:lastModifiedBy>Jaana</cp:lastModifiedBy>
  <cp:revision>14</cp:revision>
  <dcterms:created xsi:type="dcterms:W3CDTF">2012-10-31T10:35:53Z</dcterms:created>
  <dcterms:modified xsi:type="dcterms:W3CDTF">2012-11-02T18:28:05Z</dcterms:modified>
</cp:coreProperties>
</file>