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6" r:id="rId2"/>
    <p:sldId id="256" r:id="rId3"/>
    <p:sldId id="268" r:id="rId4"/>
    <p:sldId id="258" r:id="rId5"/>
    <p:sldId id="264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1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1AC6E-857D-4367-AFBB-CF119138C1A2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120DA-4F25-4F22-B549-1D753415CF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2710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5987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120DA-4F25-4F22-B549-1D753415CFF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09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270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22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279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448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757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98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43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65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84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868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1FF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C6D6-BB7E-4095-B925-F7556A3249CB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91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zskola@tremosnice.c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://www.zs-tremosnice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VY_52_INOVACE_24</a:t>
            </a:r>
            <a:r>
              <a:rPr lang="cs-CZ" sz="1800" smtClean="0"/>
              <a:t>_KVĚT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 smtClean="0"/>
              <a:t>KVĚT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/>
              <a:t>KVĚT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35696" y="260648"/>
            <a:ext cx="5602235" cy="1447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62784" y="764704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b="1" dirty="0"/>
              <a:t>KVĚT</a:t>
            </a:r>
            <a:endParaRPr lang="cs-CZ" sz="8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424936" cy="550912"/>
          </a:xfrm>
        </p:spPr>
        <p:txBody>
          <a:bodyPr>
            <a:normAutofit/>
          </a:bodyPr>
          <a:lstStyle/>
          <a:p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Mgr.Zbyněk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Němec, 14.03.2013, 7.ročník,V/2/X, Člověk a příroda, Přírodopis, </a:t>
            </a:r>
            <a:r>
              <a:rPr lang="cs-CZ" sz="1200" dirty="0"/>
              <a:t>KVĚT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interaktivní práce žák - tabule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416820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Skládá se z těchto hlavních částí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Tyčinka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Pestík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Květní lístky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04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62784" y="764704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Tyčinka</a:t>
            </a:r>
            <a:r>
              <a:rPr lang="cs-CZ" sz="8800" b="1" dirty="0" smtClean="0"/>
              <a:t> </a:t>
            </a:r>
            <a:endParaRPr lang="cs-CZ" sz="8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416820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Samčí pohlavní orgány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Skládá se z prašníku a nitky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 prašníku se tvoří pylová zrna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 větrosnubných – hladká zrna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 hmyzosnubných – lepkavá zrna</a:t>
            </a:r>
            <a:endParaRPr lang="cs-CZ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447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Pestík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1600200"/>
            <a:ext cx="8363272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Samičí pohlavní orgán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Skládá se z blizny, čnělky a semeníku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Blizna – lepkavá pro uchycování pylových zrn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Čnělka- vyživuje klíčící pylové zrno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Semeník – obsahuje vajíčka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71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Květní lístky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Funkce – chrání vnitřní orgány květu</a:t>
            </a:r>
          </a:p>
          <a:p>
            <a:endParaRPr lang="cs-CZ" dirty="0" smtClean="0"/>
          </a:p>
          <a:p>
            <a:r>
              <a:rPr lang="cs-CZ" dirty="0" smtClean="0"/>
              <a:t>Vnější – kališní lístky</a:t>
            </a:r>
          </a:p>
          <a:p>
            <a:r>
              <a:rPr lang="cs-CZ" dirty="0" smtClean="0"/>
              <a:t>Vnitřní – korunní lístky</a:t>
            </a:r>
          </a:p>
        </p:txBody>
      </p:sp>
    </p:spTree>
    <p:extLst>
      <p:ext uri="{BB962C8B-B14F-4D97-AF65-F5344CB8AC3E}">
        <p14:creationId xmlns:p14="http://schemas.microsoft.com/office/powerpoint/2010/main" xmlns="" val="379549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Základní části květu?</a:t>
            </a:r>
          </a:p>
          <a:p>
            <a:pPr lvl="1"/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Květní lístky, tyčinky, pestík</a:t>
            </a:r>
          </a:p>
          <a:p>
            <a:pPr marL="514350" indent="-514350">
              <a:buAutoNum type="arabicPeriod" startAt="2"/>
            </a:pPr>
            <a:r>
              <a:rPr lang="cs-CZ" dirty="0" smtClean="0"/>
              <a:t>Samčí pohlavní orgán rostliny?</a:t>
            </a:r>
          </a:p>
          <a:p>
            <a:pPr marL="914400" lvl="1" indent="-514350"/>
            <a:r>
              <a:rPr lang="cs-CZ" sz="2000" dirty="0" smtClean="0">
                <a:latin typeface="Arial" pitchFamily="34" charset="0"/>
                <a:cs typeface="Arial" pitchFamily="34" charset="0"/>
              </a:rPr>
              <a:t>tyčinky</a:t>
            </a:r>
          </a:p>
          <a:p>
            <a:pPr marL="0" indent="0">
              <a:buNone/>
            </a:pPr>
            <a:r>
              <a:rPr lang="cs-CZ" dirty="0" smtClean="0"/>
              <a:t>3. Samičí pohlavní orgán rostliny?</a:t>
            </a:r>
          </a:p>
          <a:p>
            <a:pPr lvl="1"/>
            <a:r>
              <a:rPr lang="cs-CZ" sz="2000" smtClean="0">
                <a:latin typeface="Arial" pitchFamily="34" charset="0"/>
                <a:cs typeface="Arial" pitchFamily="34" charset="0"/>
              </a:rPr>
              <a:t>pestík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33823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141</Words>
  <Application>Microsoft Office PowerPoint</Application>
  <PresentationFormat>Předvádění na obrazovce (4:3)</PresentationFormat>
  <Paragraphs>47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KVĚT</vt:lpstr>
      <vt:lpstr>Tyčinka </vt:lpstr>
      <vt:lpstr>Pestík</vt:lpstr>
      <vt:lpstr>Květní lístky</vt:lpstr>
      <vt:lpstr>Test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PŘÍRODA, PŘÍRODNINY, PŘÍRODNÍ DĚJE</dc:title>
  <dc:creator>0K2T</dc:creator>
  <cp:lastModifiedBy>šárka</cp:lastModifiedBy>
  <cp:revision>37</cp:revision>
  <dcterms:created xsi:type="dcterms:W3CDTF">2012-09-06T12:02:09Z</dcterms:created>
  <dcterms:modified xsi:type="dcterms:W3CDTF">2013-04-03T10:47:11Z</dcterms:modified>
</cp:coreProperties>
</file>