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6" r:id="rId3"/>
    <p:sldId id="268" r:id="rId4"/>
    <p:sldId id="258" r:id="rId5"/>
    <p:sldId id="264" r:id="rId6"/>
    <p:sldId id="270" r:id="rId7"/>
    <p:sldId id="262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omato-cut_vertical.png" TargetMode="External"/><Relationship Id="rId3" Type="http://schemas.openxmlformats.org/officeDocument/2006/relationships/hyperlink" Target="http://cs.wikipedia.org/wiki/Soubor:Slivo%C5%88_%C5%A1vestka,_plum.jpg" TargetMode="External"/><Relationship Id="rId7" Type="http://schemas.openxmlformats.org/officeDocument/2006/relationships/hyperlink" Target="http://cs.wikipedia.org/wiki/Soubor:Pears.jpg" TargetMode="External"/><Relationship Id="rId2" Type="http://schemas.openxmlformats.org/officeDocument/2006/relationships/hyperlink" Target="http://cs.wikipedia.org/wiki/Soubor:Drupe_fruit_diagram-c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me_Nos.jpg" TargetMode="External"/><Relationship Id="rId5" Type="http://schemas.openxmlformats.org/officeDocument/2006/relationships/hyperlink" Target="http://cs.wikipedia.org/wiki/Soubor:Fuji_apple.jpg" TargetMode="External"/><Relationship Id="rId10" Type="http://schemas.openxmlformats.org/officeDocument/2006/relationships/hyperlink" Target="http://cs.wikipedia.org/wiki/Soubor:Stachelbeeren.jpg" TargetMode="External"/><Relationship Id="rId4" Type="http://schemas.openxmlformats.org/officeDocument/2006/relationships/hyperlink" Target="http://cs.wikipedia.org/wiki/Soubor:Prunus_avium_fruit.jpg" TargetMode="External"/><Relationship Id="rId9" Type="http://schemas.openxmlformats.org/officeDocument/2006/relationships/hyperlink" Target="http://cs.wikipedia.org/wiki/Soubor:Fruit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VY_52_INOVACE_25</a:t>
            </a:r>
            <a:r>
              <a:rPr lang="cs-CZ" sz="1800" smtClean="0"/>
              <a:t>_PLODY </a:t>
            </a:r>
            <a:r>
              <a:rPr lang="cs-CZ" sz="1800" dirty="0" smtClean="0"/>
              <a:t>- DUŽNATÉ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PLODY - DUŽNATÉ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PLODY - DUŽNATÉ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/>
              <a:t>PLOD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14.03.2013, 7.ročník,V/2/X, Člověk a příroda, Přírodopis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smtClean="0"/>
              <a:t>PLODY - DUŽNATÉ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Plody obsahují semena pro vznik nové rostliny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Oplodí – obklopuje a chrání semena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Oplodí rozdělujeme na suché a dužnaté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Dužnaté plody</a:t>
            </a:r>
            <a:r>
              <a:rPr lang="cs-CZ" sz="8800" b="1" dirty="0" smtClean="0"/>
              <a:t> 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Rozdělujeme na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Peckovice – švestka, třešeň (1-2 semena)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Malvice – jablko, hruška (5-10 semen)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Bobule – rajče (až několik set semen)</a:t>
            </a:r>
          </a:p>
          <a:p>
            <a:pPr marL="914400" lvl="1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Peckovice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Švestka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Třešeň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6911"/>
            <a:ext cx="2592288" cy="192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95449"/>
            <a:ext cx="2619375" cy="174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808" y="4213200"/>
            <a:ext cx="2631529" cy="1700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Malvice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Jablko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Hrušeň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627"/>
            <a:ext cx="1944216" cy="1855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2376264" cy="1497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01008"/>
            <a:ext cx="1573878" cy="2398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Bobule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Rajče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Angrešt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965" y="217575"/>
            <a:ext cx="2786075" cy="2159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32856"/>
            <a:ext cx="1944216" cy="180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49080"/>
            <a:ext cx="1783085" cy="2377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Mezi jaké plody patří </a:t>
            </a:r>
            <a:r>
              <a:rPr lang="cs-CZ" dirty="0" smtClean="0"/>
              <a:t>švestka?</a:t>
            </a:r>
          </a:p>
          <a:p>
            <a:pPr lvl="1"/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eckovice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Mezi jaké plody patří jablko?</a:t>
            </a:r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malvice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Mezi jaké plody patří </a:t>
            </a:r>
            <a:r>
              <a:rPr lang="cs-CZ" dirty="0" smtClean="0"/>
              <a:t>rajče?</a:t>
            </a:r>
          </a:p>
          <a:p>
            <a:pPr lvl="1"/>
            <a:r>
              <a:rPr lang="cs-CZ" sz="2000" smtClean="0">
                <a:latin typeface="Arial" pitchFamily="34" charset="0"/>
                <a:cs typeface="Arial" pitchFamily="34" charset="0"/>
              </a:rPr>
              <a:t>bobule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http://cs.wikipedia.org/wiki/Soubor:Drupe_fruit_diagram-cs.svg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http://cs.wikipedia.org/wiki/Soubor:Slivo%C5%88_%C5%A1vestka,_plum.jpg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http://cs.wikipedia.org/wiki/Soubor:Prunus_avium_fruit.jpg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http://cs.wikipedia.org/wiki/Soubor:Fuji_apple.jpg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http://cs.wikipedia.org/wiki/Soubor:Pome_Nos.jpg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cs.wikipedia.org/wiki/Soubor:Pears.jpg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cs.wikipedia.org/wiki/Soubor:Tomato-cut_vertical.png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cs.wikipedia.org/wiki/Soubor:Fruit3.JPG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cs.wikipedia.org/wiki/Soubor:Stachelbeeren.jpg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148</Words>
  <Application>Microsoft Office PowerPoint</Application>
  <PresentationFormat>Předvádění na obrazovce (4:3)</PresentationFormat>
  <Paragraphs>59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PLOD</vt:lpstr>
      <vt:lpstr>Dužnaté plody </vt:lpstr>
      <vt:lpstr>Peckovice</vt:lpstr>
      <vt:lpstr>Malvice </vt:lpstr>
      <vt:lpstr>Bobule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40</cp:revision>
  <dcterms:created xsi:type="dcterms:W3CDTF">2012-09-06T12:02:09Z</dcterms:created>
  <dcterms:modified xsi:type="dcterms:W3CDTF">2013-03-25T08:48:39Z</dcterms:modified>
</cp:coreProperties>
</file>