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56" r:id="rId3"/>
    <p:sldId id="268" r:id="rId4"/>
    <p:sldId id="258" r:id="rId5"/>
    <p:sldId id="264" r:id="rId6"/>
    <p:sldId id="270" r:id="rId7"/>
    <p:sldId id="271" r:id="rId8"/>
    <p:sldId id="26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perwt_rijserwt_peulen_Pisum_sativum.jpg" TargetMode="External"/><Relationship Id="rId7" Type="http://schemas.openxmlformats.org/officeDocument/2006/relationships/hyperlink" Target="http://cs.wikipedia.org/wiki/Soubor:Wheat_close-up.JPG" TargetMode="External"/><Relationship Id="rId2" Type="http://schemas.openxmlformats.org/officeDocument/2006/relationships/hyperlink" Target="http://cs.wikipedia.org/wiki/Soubor:Heaps_of_bean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orylus_avellana.jpg" TargetMode="External"/><Relationship Id="rId5" Type="http://schemas.openxmlformats.org/officeDocument/2006/relationships/hyperlink" Target="http://cs.wikipedia.org/wiki/Soubor:Papaver_April_2010-3.jpg" TargetMode="External"/><Relationship Id="rId4" Type="http://schemas.openxmlformats.org/officeDocument/2006/relationships/hyperlink" Target="http://cs.wikipedia.org/wiki/Soubor:A_sunflow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VY_52_INOVACE_26</a:t>
            </a:r>
            <a:r>
              <a:rPr lang="cs-CZ" sz="1800" smtClean="0"/>
              <a:t>_PLODY </a:t>
            </a:r>
            <a:r>
              <a:rPr lang="cs-CZ" sz="1800" dirty="0" smtClean="0"/>
              <a:t>- SUCHÉ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PLODY - SUCHÉ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PLODY - SUCHÉ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/>
              <a:t>PLOD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14.03.2013, 7.ročník,V/2/X, Člověk a příroda, Přírodopis, </a:t>
            </a:r>
            <a:r>
              <a:rPr lang="cs-CZ" sz="1200" dirty="0" smtClean="0"/>
              <a:t>PLODY - SUCHÉ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16820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Plody obsahují semena pro vznik nové rostliny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Oplodí – obklopuje a chrání semena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Oplodí rozdělujeme na suché a dužnaté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2784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Suché plody</a:t>
            </a:r>
            <a:r>
              <a:rPr lang="cs-CZ" sz="8800" b="1" dirty="0" smtClean="0"/>
              <a:t> 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16820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Rozdělujeme na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Lusk – fazol, hrách 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ažka – slunečnice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Tobolka – mák, len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Oříšek – líska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Obilka - pšenice</a:t>
            </a:r>
          </a:p>
          <a:p>
            <a:pPr marL="914400" lvl="1" indent="-457200">
              <a:buFont typeface="Arial" pitchFamily="34" charset="0"/>
              <a:buChar char="•"/>
            </a:pP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Lusk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Patří mezi pukavé plody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Fazol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Hrách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76872"/>
            <a:ext cx="2585864" cy="1726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21088"/>
            <a:ext cx="1712673" cy="228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Nažka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Patří mezi </a:t>
            </a:r>
            <a:r>
              <a:rPr lang="cs-CZ" dirty="0" smtClean="0"/>
              <a:t> nepukavé </a:t>
            </a:r>
            <a:r>
              <a:rPr lang="cs-CZ" dirty="0"/>
              <a:t>plody</a:t>
            </a:r>
          </a:p>
          <a:p>
            <a:endParaRPr lang="cs-CZ" dirty="0" smtClean="0"/>
          </a:p>
          <a:p>
            <a:r>
              <a:rPr lang="cs-CZ" dirty="0" smtClean="0"/>
              <a:t>Slunečnice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77074"/>
            <a:ext cx="2935213" cy="3913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Tobolka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Patří mezi pukavé plody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Mák 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012" y="2564904"/>
            <a:ext cx="3024336" cy="2848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7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Oříšek a obilka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Patří 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nepukavé </a:t>
            </a:r>
            <a:r>
              <a:rPr lang="cs-CZ" dirty="0">
                <a:latin typeface="Arial" pitchFamily="34" charset="0"/>
                <a:cs typeface="Arial" pitchFamily="34" charset="0"/>
              </a:rPr>
              <a:t>plody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Líska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Pšenice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556" y="2348880"/>
            <a:ext cx="2435572" cy="1793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272" y="4401108"/>
            <a:ext cx="2513856" cy="1885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598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Mezi jaké plody patří </a:t>
            </a:r>
            <a:r>
              <a:rPr lang="cs-CZ" dirty="0" smtClean="0"/>
              <a:t>hrách?</a:t>
            </a:r>
          </a:p>
          <a:p>
            <a:pPr lvl="1"/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lusky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Mezi jaké plody patří líska?</a:t>
            </a:r>
          </a:p>
          <a:p>
            <a:pPr marL="914400" lvl="1" indent="-514350"/>
            <a:r>
              <a:rPr lang="cs-CZ" sz="2000" dirty="0" smtClean="0">
                <a:latin typeface="Arial" pitchFamily="34" charset="0"/>
                <a:cs typeface="Arial" pitchFamily="34" charset="0"/>
              </a:rPr>
              <a:t>oříšky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/>
              <a:t>Mezi jaké plody </a:t>
            </a:r>
            <a:r>
              <a:rPr lang="cs-CZ" dirty="0" smtClean="0"/>
              <a:t>slunečnice?</a:t>
            </a:r>
          </a:p>
          <a:p>
            <a:pPr lvl="1"/>
            <a:r>
              <a:rPr lang="cs-CZ" sz="2000" dirty="0" smtClean="0">
                <a:latin typeface="Arial" pitchFamily="34" charset="0"/>
                <a:cs typeface="Arial" pitchFamily="34" charset="0"/>
              </a:rPr>
              <a:t>nažky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cs.wikipedia.org/wiki/Soubor:Heaps_of_beans.jpg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cs.wikipedia.org/wiki/Soubor:Doperwt_rijserwt_peulen_Pisum_sativum.jpg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cs.wikipedia.org/wiki/Soubor:A_sunflower.jpg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cs.wikipedia.org/wiki/Soubor:Papaver_April_2010-3.jpg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cs.wikipedia.org/wiki/Soubor:Corylus_avellana.jpg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cs.wikipedia.org/wiki/Soubor:Wheat_close-up.JPG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0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146</Words>
  <Application>Microsoft Office PowerPoint</Application>
  <PresentationFormat>Předvádění na obrazovce (4:3)</PresentationFormat>
  <Paragraphs>63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PLOD</vt:lpstr>
      <vt:lpstr>Suché plody </vt:lpstr>
      <vt:lpstr>Lusk </vt:lpstr>
      <vt:lpstr>Nažka  </vt:lpstr>
      <vt:lpstr>Tobolka </vt:lpstr>
      <vt:lpstr>Oříšek a obilka 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42</cp:revision>
  <dcterms:created xsi:type="dcterms:W3CDTF">2012-09-06T12:02:09Z</dcterms:created>
  <dcterms:modified xsi:type="dcterms:W3CDTF">2013-03-25T08:48:46Z</dcterms:modified>
</cp:coreProperties>
</file>