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35"/>
    <a:srgbClr val="19971F"/>
    <a:srgbClr val="EBF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C4398D-9542-46E2-823E-7B9ACFE46AB2}" type="doc">
      <dgm:prSet loTypeId="urn:microsoft.com/office/officeart/2005/8/layout/venn1" loCatId="relationship" qsTypeId="urn:microsoft.com/office/officeart/2005/8/quickstyle/3d1" qsCatId="3D" csTypeId="urn:microsoft.com/office/officeart/2005/8/colors/accent1_2" csCatId="accent1" phldr="1"/>
      <dgm:spPr/>
    </dgm:pt>
    <dgm:pt modelId="{20E31C73-023C-49EF-9C05-B270F9DA3BC6}">
      <dgm:prSet phldrT="[Text]" custT="1"/>
      <dgm:spPr/>
      <dgm:t>
        <a:bodyPr/>
        <a:lstStyle/>
        <a:p>
          <a:endParaRPr lang="cs-CZ" sz="1800" dirty="0" smtClean="0">
            <a:latin typeface="Helvetica Neue"/>
          </a:endParaRPr>
        </a:p>
        <a:p>
          <a:r>
            <a:rPr lang="cs-CZ" sz="1800" dirty="0" smtClean="0">
              <a:latin typeface="Helvetica Neue"/>
            </a:rPr>
            <a:t> </a:t>
          </a:r>
          <a:r>
            <a:rPr lang="cs-CZ" sz="2000" b="1" dirty="0" smtClean="0">
              <a:latin typeface="Helvetica Neue"/>
            </a:rPr>
            <a:t>rod mužský</a:t>
          </a:r>
        </a:p>
        <a:p>
          <a:r>
            <a:rPr lang="cs-CZ" sz="2000" b="1" dirty="0" smtClean="0">
              <a:latin typeface="Helvetica Neue"/>
            </a:rPr>
            <a:t>životný</a:t>
          </a:r>
          <a:endParaRPr lang="cs-CZ" sz="2000" dirty="0"/>
        </a:p>
      </dgm:t>
    </dgm:pt>
    <dgm:pt modelId="{1D2370F8-DD6F-4210-A51C-0AFF9C70EF21}" type="parTrans" cxnId="{F9A2532F-6741-4E0B-8403-807628239471}">
      <dgm:prSet/>
      <dgm:spPr/>
      <dgm:t>
        <a:bodyPr/>
        <a:lstStyle/>
        <a:p>
          <a:endParaRPr lang="cs-CZ"/>
        </a:p>
      </dgm:t>
    </dgm:pt>
    <dgm:pt modelId="{CEAC021E-EF82-48AE-8936-206CA71D5273}" type="sibTrans" cxnId="{F9A2532F-6741-4E0B-8403-807628239471}">
      <dgm:prSet/>
      <dgm:spPr/>
      <dgm:t>
        <a:bodyPr/>
        <a:lstStyle/>
        <a:p>
          <a:endParaRPr lang="cs-CZ"/>
        </a:p>
      </dgm:t>
    </dgm:pt>
    <dgm:pt modelId="{615C0CC9-3A37-4052-A6DD-22876ACC767F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2000" b="1" dirty="0" smtClean="0">
            <a:latin typeface="Helvetica Neue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b="1" dirty="0" smtClean="0">
              <a:latin typeface="Helvetica Neue"/>
            </a:rPr>
            <a:t>vzor pán</a:t>
          </a:r>
          <a:endParaRPr lang="cs-CZ" sz="2000" b="1" dirty="0" smtClean="0">
            <a:latin typeface="Comic Sans MS" pitchFamily="66" charset="0"/>
          </a:endParaRPr>
        </a:p>
        <a:p>
          <a:pPr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9F8AA037-E875-4EC6-8CD7-93EE283F0F6F}" type="parTrans" cxnId="{CD1E6757-4B20-4B56-93A1-7D11C5EEDF3B}">
      <dgm:prSet/>
      <dgm:spPr/>
      <dgm:t>
        <a:bodyPr/>
        <a:lstStyle/>
        <a:p>
          <a:endParaRPr lang="cs-CZ"/>
        </a:p>
      </dgm:t>
    </dgm:pt>
    <dgm:pt modelId="{19F759F9-416D-43B8-AACD-D2D1265D8652}" type="sibTrans" cxnId="{CD1E6757-4B20-4B56-93A1-7D11C5EEDF3B}">
      <dgm:prSet/>
      <dgm:spPr/>
      <dgm:t>
        <a:bodyPr/>
        <a:lstStyle/>
        <a:p>
          <a:endParaRPr lang="cs-CZ"/>
        </a:p>
      </dgm:t>
    </dgm:pt>
    <dgm:pt modelId="{482F1F97-7B1F-4B0B-ACE9-49267BBBA159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2000" b="1" dirty="0" smtClean="0">
            <a:latin typeface="Helvetica Neue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2000" b="1" dirty="0" smtClean="0">
            <a:latin typeface="Helvetica Neue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b="1" dirty="0" smtClean="0">
              <a:latin typeface="Helvetica Neue"/>
            </a:rPr>
            <a:t> koncovka -a</a:t>
          </a:r>
          <a:r>
            <a:rPr lang="cs-CZ" sz="1800" dirty="0" smtClean="0">
              <a:latin typeface="Helvetica Neue"/>
            </a:rPr>
            <a:t> </a:t>
          </a:r>
        </a:p>
        <a:p>
          <a:pPr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23E63804-5214-41C7-9A63-887949F3B490}" type="parTrans" cxnId="{2FE777EC-7B75-4C0F-881A-82ED85AA8748}">
      <dgm:prSet/>
      <dgm:spPr/>
      <dgm:t>
        <a:bodyPr/>
        <a:lstStyle/>
        <a:p>
          <a:endParaRPr lang="cs-CZ"/>
        </a:p>
      </dgm:t>
    </dgm:pt>
    <dgm:pt modelId="{F70E18AC-5B15-4A2B-9737-C4D73090B7C1}" type="sibTrans" cxnId="{2FE777EC-7B75-4C0F-881A-82ED85AA8748}">
      <dgm:prSet/>
      <dgm:spPr/>
      <dgm:t>
        <a:bodyPr/>
        <a:lstStyle/>
        <a:p>
          <a:endParaRPr lang="cs-CZ"/>
        </a:p>
      </dgm:t>
    </dgm:pt>
    <dgm:pt modelId="{C5496855-CE9D-457F-A841-164638E29B91}" type="pres">
      <dgm:prSet presAssocID="{F3C4398D-9542-46E2-823E-7B9ACFE46AB2}" presName="compositeShape" presStyleCnt="0">
        <dgm:presLayoutVars>
          <dgm:chMax val="7"/>
          <dgm:dir/>
          <dgm:resizeHandles val="exact"/>
        </dgm:presLayoutVars>
      </dgm:prSet>
      <dgm:spPr/>
    </dgm:pt>
    <dgm:pt modelId="{B16A10C2-86CF-460A-867C-70CCF5A3AF17}" type="pres">
      <dgm:prSet presAssocID="{20E31C73-023C-49EF-9C05-B270F9DA3BC6}" presName="circ1" presStyleLbl="vennNode1" presStyleIdx="0" presStyleCnt="3"/>
      <dgm:spPr/>
      <dgm:t>
        <a:bodyPr/>
        <a:lstStyle/>
        <a:p>
          <a:endParaRPr lang="cs-CZ"/>
        </a:p>
      </dgm:t>
    </dgm:pt>
    <dgm:pt modelId="{28F9BADF-0DF9-4832-A2DE-90F8DD706312}" type="pres">
      <dgm:prSet presAssocID="{20E31C73-023C-49EF-9C05-B270F9DA3BC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330149-2074-4B86-A6BE-64A1C5802A36}" type="pres">
      <dgm:prSet presAssocID="{615C0CC9-3A37-4052-A6DD-22876ACC767F}" presName="circ2" presStyleLbl="vennNode1" presStyleIdx="1" presStyleCnt="3" custScaleX="104447" custLinFactNeighborX="15366" custLinFactNeighborY="2196"/>
      <dgm:spPr/>
      <dgm:t>
        <a:bodyPr/>
        <a:lstStyle/>
        <a:p>
          <a:endParaRPr lang="cs-CZ"/>
        </a:p>
      </dgm:t>
    </dgm:pt>
    <dgm:pt modelId="{D57DB721-2C5B-46E8-B468-44D4F0953A43}" type="pres">
      <dgm:prSet presAssocID="{615C0CC9-3A37-4052-A6DD-22876ACC767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3C6CEA-6A16-4FCE-A88C-AD230526F8FF}" type="pres">
      <dgm:prSet presAssocID="{482F1F97-7B1F-4B0B-ACE9-49267BBBA159}" presName="circ3" presStyleLbl="vennNode1" presStyleIdx="2" presStyleCnt="3"/>
      <dgm:spPr/>
      <dgm:t>
        <a:bodyPr/>
        <a:lstStyle/>
        <a:p>
          <a:endParaRPr lang="cs-CZ"/>
        </a:p>
      </dgm:t>
    </dgm:pt>
    <dgm:pt modelId="{D9C5E3C0-2EF7-4399-A967-59B9D4182B00}" type="pres">
      <dgm:prSet presAssocID="{482F1F97-7B1F-4B0B-ACE9-49267BBBA15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FE777EC-7B75-4C0F-881A-82ED85AA8748}" srcId="{F3C4398D-9542-46E2-823E-7B9ACFE46AB2}" destId="{482F1F97-7B1F-4B0B-ACE9-49267BBBA159}" srcOrd="2" destOrd="0" parTransId="{23E63804-5214-41C7-9A63-887949F3B490}" sibTransId="{F70E18AC-5B15-4A2B-9737-C4D73090B7C1}"/>
    <dgm:cxn modelId="{47AA5276-48E7-439F-B5A7-E38A763308E7}" type="presOf" srcId="{482F1F97-7B1F-4B0B-ACE9-49267BBBA159}" destId="{D9C5E3C0-2EF7-4399-A967-59B9D4182B00}" srcOrd="1" destOrd="0" presId="urn:microsoft.com/office/officeart/2005/8/layout/venn1"/>
    <dgm:cxn modelId="{E9F4FB31-A6D0-4553-B192-C64BABBC3A84}" type="presOf" srcId="{F3C4398D-9542-46E2-823E-7B9ACFE46AB2}" destId="{C5496855-CE9D-457F-A841-164638E29B91}" srcOrd="0" destOrd="0" presId="urn:microsoft.com/office/officeart/2005/8/layout/venn1"/>
    <dgm:cxn modelId="{CD1E6757-4B20-4B56-93A1-7D11C5EEDF3B}" srcId="{F3C4398D-9542-46E2-823E-7B9ACFE46AB2}" destId="{615C0CC9-3A37-4052-A6DD-22876ACC767F}" srcOrd="1" destOrd="0" parTransId="{9F8AA037-E875-4EC6-8CD7-93EE283F0F6F}" sibTransId="{19F759F9-416D-43B8-AACD-D2D1265D8652}"/>
    <dgm:cxn modelId="{C261E293-8686-4EF4-8A63-C69B5BBA9A1E}" type="presOf" srcId="{482F1F97-7B1F-4B0B-ACE9-49267BBBA159}" destId="{843C6CEA-6A16-4FCE-A88C-AD230526F8FF}" srcOrd="0" destOrd="0" presId="urn:microsoft.com/office/officeart/2005/8/layout/venn1"/>
    <dgm:cxn modelId="{5DA7F37D-4062-4437-AA58-1528B1C92E8B}" type="presOf" srcId="{20E31C73-023C-49EF-9C05-B270F9DA3BC6}" destId="{28F9BADF-0DF9-4832-A2DE-90F8DD706312}" srcOrd="1" destOrd="0" presId="urn:microsoft.com/office/officeart/2005/8/layout/venn1"/>
    <dgm:cxn modelId="{D3A79E0D-9BB0-4ACF-8B89-0B836DE8901D}" type="presOf" srcId="{20E31C73-023C-49EF-9C05-B270F9DA3BC6}" destId="{B16A10C2-86CF-460A-867C-70CCF5A3AF17}" srcOrd="0" destOrd="0" presId="urn:microsoft.com/office/officeart/2005/8/layout/venn1"/>
    <dgm:cxn modelId="{F9A2532F-6741-4E0B-8403-807628239471}" srcId="{F3C4398D-9542-46E2-823E-7B9ACFE46AB2}" destId="{20E31C73-023C-49EF-9C05-B270F9DA3BC6}" srcOrd="0" destOrd="0" parTransId="{1D2370F8-DD6F-4210-A51C-0AFF9C70EF21}" sibTransId="{CEAC021E-EF82-48AE-8936-206CA71D5273}"/>
    <dgm:cxn modelId="{4B37EF01-D886-4356-9294-682867BF56F8}" type="presOf" srcId="{615C0CC9-3A37-4052-A6DD-22876ACC767F}" destId="{D57DB721-2C5B-46E8-B468-44D4F0953A43}" srcOrd="1" destOrd="0" presId="urn:microsoft.com/office/officeart/2005/8/layout/venn1"/>
    <dgm:cxn modelId="{43640A99-8F79-42F2-A6CD-53B7CCAC5AB9}" type="presOf" srcId="{615C0CC9-3A37-4052-A6DD-22876ACC767F}" destId="{0D330149-2074-4B86-A6BE-64A1C5802A36}" srcOrd="0" destOrd="0" presId="urn:microsoft.com/office/officeart/2005/8/layout/venn1"/>
    <dgm:cxn modelId="{CFBDA240-C45F-4FE7-A9A7-022C36A0B887}" type="presParOf" srcId="{C5496855-CE9D-457F-A841-164638E29B91}" destId="{B16A10C2-86CF-460A-867C-70CCF5A3AF17}" srcOrd="0" destOrd="0" presId="urn:microsoft.com/office/officeart/2005/8/layout/venn1"/>
    <dgm:cxn modelId="{87C85732-D686-413F-B100-CB7D8EC4EE5F}" type="presParOf" srcId="{C5496855-CE9D-457F-A841-164638E29B91}" destId="{28F9BADF-0DF9-4832-A2DE-90F8DD706312}" srcOrd="1" destOrd="0" presId="urn:microsoft.com/office/officeart/2005/8/layout/venn1"/>
    <dgm:cxn modelId="{839493AD-0CD7-4D24-B005-2C639596855A}" type="presParOf" srcId="{C5496855-CE9D-457F-A841-164638E29B91}" destId="{0D330149-2074-4B86-A6BE-64A1C5802A36}" srcOrd="2" destOrd="0" presId="urn:microsoft.com/office/officeart/2005/8/layout/venn1"/>
    <dgm:cxn modelId="{35E136B3-6B61-4EF1-BE23-F0C248D31514}" type="presParOf" srcId="{C5496855-CE9D-457F-A841-164638E29B91}" destId="{D57DB721-2C5B-46E8-B468-44D4F0953A43}" srcOrd="3" destOrd="0" presId="urn:microsoft.com/office/officeart/2005/8/layout/venn1"/>
    <dgm:cxn modelId="{F9349113-D62C-45E8-928E-25C577F915F2}" type="presParOf" srcId="{C5496855-CE9D-457F-A841-164638E29B91}" destId="{843C6CEA-6A16-4FCE-A88C-AD230526F8FF}" srcOrd="4" destOrd="0" presId="urn:microsoft.com/office/officeart/2005/8/layout/venn1"/>
    <dgm:cxn modelId="{6AB842F7-0A35-4618-94F7-A8BCD991AFFF}" type="presParOf" srcId="{C5496855-CE9D-457F-A841-164638E29B91}" destId="{D9C5E3C0-2EF7-4399-A967-59B9D4182B0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6A10C2-86CF-460A-867C-70CCF5A3AF17}">
      <dsp:nvSpPr>
        <dsp:cNvPr id="0" name=""/>
        <dsp:cNvSpPr/>
      </dsp:nvSpPr>
      <dsp:spPr>
        <a:xfrm>
          <a:off x="1444665" y="105119"/>
          <a:ext cx="2174878" cy="217487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 smtClean="0">
            <a:latin typeface="Helvetica Neue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Helvetica Neue"/>
            </a:rPr>
            <a:t> </a:t>
          </a:r>
          <a:r>
            <a:rPr lang="cs-CZ" sz="2000" b="1" kern="1200" dirty="0" smtClean="0">
              <a:latin typeface="Helvetica Neue"/>
            </a:rPr>
            <a:t>rod mužský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latin typeface="Helvetica Neue"/>
            </a:rPr>
            <a:t>životný</a:t>
          </a:r>
          <a:endParaRPr lang="cs-CZ" sz="2000" kern="1200" dirty="0"/>
        </a:p>
      </dsp:txBody>
      <dsp:txXfrm>
        <a:off x="1734649" y="485722"/>
        <a:ext cx="1594910" cy="978695"/>
      </dsp:txXfrm>
    </dsp:sp>
    <dsp:sp modelId="{0D330149-2074-4B86-A6BE-64A1C5802A36}">
      <dsp:nvSpPr>
        <dsp:cNvPr id="0" name=""/>
        <dsp:cNvSpPr/>
      </dsp:nvSpPr>
      <dsp:spPr>
        <a:xfrm>
          <a:off x="2515267" y="1512178"/>
          <a:ext cx="2271595" cy="217487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2000" b="1" kern="1200" dirty="0" smtClean="0">
            <a:latin typeface="Helvetica Neue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b="1" kern="1200" dirty="0" smtClean="0">
              <a:latin typeface="Helvetica Neue"/>
            </a:rPr>
            <a:t>vzor pán</a:t>
          </a:r>
          <a:endParaRPr lang="cs-CZ" sz="2000" b="1" kern="1200" dirty="0" smtClean="0">
            <a:latin typeface="Comic Sans MS" pitchFamily="66" charset="0"/>
          </a:endParaRP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kern="1200" dirty="0"/>
        </a:p>
      </dsp:txBody>
      <dsp:txXfrm>
        <a:off x="3209997" y="2074022"/>
        <a:ext cx="1362957" cy="1196183"/>
      </dsp:txXfrm>
    </dsp:sp>
    <dsp:sp modelId="{843C6CEA-6A16-4FCE-A88C-AD230526F8FF}">
      <dsp:nvSpPr>
        <dsp:cNvPr id="0" name=""/>
        <dsp:cNvSpPr/>
      </dsp:nvSpPr>
      <dsp:spPr>
        <a:xfrm>
          <a:off x="659896" y="1464418"/>
          <a:ext cx="2174878" cy="217487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2000" b="1" kern="1200" dirty="0" smtClean="0">
            <a:latin typeface="Helvetica Neue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cs-CZ" sz="2000" b="1" kern="1200" dirty="0" smtClean="0">
            <a:latin typeface="Helvetica Neue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b="1" kern="1200" dirty="0" smtClean="0">
              <a:latin typeface="Helvetica Neue"/>
            </a:rPr>
            <a:t> koncovka -a</a:t>
          </a:r>
          <a:r>
            <a:rPr lang="cs-CZ" sz="1800" kern="1200" dirty="0" smtClean="0">
              <a:latin typeface="Helvetica Neue"/>
            </a:rPr>
            <a:t> 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kern="1200" dirty="0"/>
        </a:p>
      </dsp:txBody>
      <dsp:txXfrm>
        <a:off x="864697" y="2026261"/>
        <a:ext cx="1304927" cy="11961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6300000 w 3985"/>
              <a:gd name="T1" fmla="*/ 0 h 3619"/>
              <a:gd name="T2" fmla="*/ 0 w 3985"/>
              <a:gd name="T3" fmla="*/ 1826667 h 3619"/>
              <a:gd name="T4" fmla="*/ 4842204 w 3985"/>
              <a:gd name="T5" fmla="*/ 6780213 h 3619"/>
              <a:gd name="T6" fmla="*/ 8896350 w 3985"/>
              <a:gd name="T7" fmla="*/ 2107693 h 3619"/>
              <a:gd name="T8" fmla="*/ 6300000 w 3985"/>
              <a:gd name="T9" fmla="*/ 0 h 3619"/>
              <a:gd name="T10" fmla="*/ 6300000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2250 w 794"/>
                <a:gd name="T1" fmla="*/ 970 h 414"/>
                <a:gd name="T2" fmla="*/ 2012 w 794"/>
                <a:gd name="T3" fmla="*/ 781 h 414"/>
                <a:gd name="T4" fmla="*/ 1576 w 794"/>
                <a:gd name="T5" fmla="*/ 516 h 414"/>
                <a:gd name="T6" fmla="*/ 201 w 794"/>
                <a:gd name="T7" fmla="*/ 0 h 414"/>
                <a:gd name="T8" fmla="*/ 65 w 794"/>
                <a:gd name="T9" fmla="*/ 49 h 414"/>
                <a:gd name="T10" fmla="*/ 0 w 794"/>
                <a:gd name="T11" fmla="*/ 204 h 414"/>
                <a:gd name="T12" fmla="*/ 79 w 794"/>
                <a:gd name="T13" fmla="*/ 381 h 414"/>
                <a:gd name="T14" fmla="*/ 1615 w 794"/>
                <a:gd name="T15" fmla="*/ 1005 h 414"/>
                <a:gd name="T16" fmla="*/ 1952 w 794"/>
                <a:gd name="T17" fmla="*/ 965 h 414"/>
                <a:gd name="T18" fmla="*/ 2224 w 794"/>
                <a:gd name="T19" fmla="*/ 1017 h 414"/>
                <a:gd name="T20" fmla="*/ 2250 w 794"/>
                <a:gd name="T21" fmla="*/ 970 h 414"/>
                <a:gd name="T22" fmla="*/ 2250 w 794"/>
                <a:gd name="T23" fmla="*/ 9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94 w 1586"/>
                <a:gd name="T1" fmla="*/ 0 h 821"/>
                <a:gd name="T2" fmla="*/ 1883 w 1586"/>
                <a:gd name="T3" fmla="*/ 637 h 821"/>
                <a:gd name="T4" fmla="*/ 2020 w 1586"/>
                <a:gd name="T5" fmla="*/ 783 h 821"/>
                <a:gd name="T6" fmla="*/ 2244 w 1586"/>
                <a:gd name="T7" fmla="*/ 971 h 821"/>
                <a:gd name="T8" fmla="*/ 2214 w 1586"/>
                <a:gd name="T9" fmla="*/ 1007 h 821"/>
                <a:gd name="T10" fmla="*/ 1910 w 1586"/>
                <a:gd name="T11" fmla="*/ 965 h 821"/>
                <a:gd name="T12" fmla="*/ 1620 w 1586"/>
                <a:gd name="T13" fmla="*/ 995 h 821"/>
                <a:gd name="T14" fmla="*/ 59 w 1586"/>
                <a:gd name="T15" fmla="*/ 366 h 821"/>
                <a:gd name="T16" fmla="*/ 0 w 1586"/>
                <a:gd name="T17" fmla="*/ 184 h 821"/>
                <a:gd name="T18" fmla="*/ 65 w 1586"/>
                <a:gd name="T19" fmla="*/ 39 h 821"/>
                <a:gd name="T20" fmla="*/ 194 w 1586"/>
                <a:gd name="T21" fmla="*/ 0 h 821"/>
                <a:gd name="T22" fmla="*/ 19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400 h 747"/>
                <a:gd name="T2" fmla="*/ 1308 w 1049"/>
                <a:gd name="T3" fmla="*/ 919 h 747"/>
                <a:gd name="T4" fmla="*/ 1332 w 1049"/>
                <a:gd name="T5" fmla="*/ 657 h 747"/>
                <a:gd name="T6" fmla="*/ 1488 w 1049"/>
                <a:gd name="T7" fmla="*/ 519 h 747"/>
                <a:gd name="T8" fmla="*/ 111 w 1049"/>
                <a:gd name="T9" fmla="*/ 0 h 747"/>
                <a:gd name="T10" fmla="*/ 0 w 1049"/>
                <a:gd name="T11" fmla="*/ 156 h 747"/>
                <a:gd name="T12" fmla="*/ 0 w 1049"/>
                <a:gd name="T13" fmla="*/ 400 h 747"/>
                <a:gd name="T14" fmla="*/ 0 w 1049"/>
                <a:gd name="T15" fmla="*/ 40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55 w 150"/>
                  <a:gd name="T1" fmla="*/ 0 h 173"/>
                  <a:gd name="T2" fmla="*/ 57 w 150"/>
                  <a:gd name="T3" fmla="*/ 82 h 173"/>
                  <a:gd name="T4" fmla="*/ 0 w 150"/>
                  <a:gd name="T5" fmla="*/ 214 h 173"/>
                  <a:gd name="T6" fmla="*/ 113 w 150"/>
                  <a:gd name="T7" fmla="*/ 198 h 173"/>
                  <a:gd name="T8" fmla="*/ 146 w 150"/>
                  <a:gd name="T9" fmla="*/ 104 h 173"/>
                  <a:gd name="T10" fmla="*/ 212 w 150"/>
                  <a:gd name="T11" fmla="*/ 33 h 173"/>
                  <a:gd name="T12" fmla="*/ 155 w 150"/>
                  <a:gd name="T13" fmla="*/ 0 h 173"/>
                  <a:gd name="T14" fmla="*/ 155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221 w 1684"/>
                  <a:gd name="T1" fmla="*/ 0 h 880"/>
                  <a:gd name="T2" fmla="*/ 89 w 1684"/>
                  <a:gd name="T3" fmla="*/ 64 h 880"/>
                  <a:gd name="T4" fmla="*/ 0 w 1684"/>
                  <a:gd name="T5" fmla="*/ 256 h 880"/>
                  <a:gd name="T6" fmla="*/ 95 w 1684"/>
                  <a:gd name="T7" fmla="*/ 440 h 880"/>
                  <a:gd name="T8" fmla="*/ 1675 w 1684"/>
                  <a:gd name="T9" fmla="*/ 1065 h 880"/>
                  <a:gd name="T10" fmla="*/ 2015 w 1684"/>
                  <a:gd name="T11" fmla="*/ 1026 h 880"/>
                  <a:gd name="T12" fmla="*/ 2290 w 1684"/>
                  <a:gd name="T13" fmla="*/ 1081 h 880"/>
                  <a:gd name="T14" fmla="*/ 2386 w 1684"/>
                  <a:gd name="T15" fmla="*/ 993 h 880"/>
                  <a:gd name="T16" fmla="*/ 2128 w 1684"/>
                  <a:gd name="T17" fmla="*/ 816 h 880"/>
                  <a:gd name="T18" fmla="*/ 2023 w 1684"/>
                  <a:gd name="T19" fmla="*/ 629 h 880"/>
                  <a:gd name="T20" fmla="*/ 1940 w 1684"/>
                  <a:gd name="T21" fmla="*/ 647 h 880"/>
                  <a:gd name="T22" fmla="*/ 2039 w 1684"/>
                  <a:gd name="T23" fmla="*/ 816 h 880"/>
                  <a:gd name="T24" fmla="*/ 2236 w 1684"/>
                  <a:gd name="T25" fmla="*/ 995 h 880"/>
                  <a:gd name="T26" fmla="*/ 2002 w 1684"/>
                  <a:gd name="T27" fmla="*/ 967 h 880"/>
                  <a:gd name="T28" fmla="*/ 1727 w 1684"/>
                  <a:gd name="T29" fmla="*/ 1000 h 880"/>
                  <a:gd name="T30" fmla="*/ 1778 w 1684"/>
                  <a:gd name="T31" fmla="*/ 798 h 880"/>
                  <a:gd name="T32" fmla="*/ 1896 w 1684"/>
                  <a:gd name="T33" fmla="*/ 661 h 880"/>
                  <a:gd name="T34" fmla="*/ 1758 w 1684"/>
                  <a:gd name="T35" fmla="*/ 678 h 880"/>
                  <a:gd name="T36" fmla="*/ 1651 w 1684"/>
                  <a:gd name="T37" fmla="*/ 808 h 880"/>
                  <a:gd name="T38" fmla="*/ 1614 w 1684"/>
                  <a:gd name="T39" fmla="*/ 972 h 880"/>
                  <a:gd name="T40" fmla="*/ 152 w 1684"/>
                  <a:gd name="T41" fmla="*/ 381 h 880"/>
                  <a:gd name="T42" fmla="*/ 113 w 1684"/>
                  <a:gd name="T43" fmla="*/ 264 h 880"/>
                  <a:gd name="T44" fmla="*/ 146 w 1684"/>
                  <a:gd name="T45" fmla="*/ 117 h 880"/>
                  <a:gd name="T46" fmla="*/ 307 w 1684"/>
                  <a:gd name="T47" fmla="*/ 0 h 880"/>
                  <a:gd name="T48" fmla="*/ 221 w 1684"/>
                  <a:gd name="T49" fmla="*/ 0 h 880"/>
                  <a:gd name="T50" fmla="*/ 221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42 w 1190"/>
                  <a:gd name="T1" fmla="*/ 0 h 500"/>
                  <a:gd name="T2" fmla="*/ 1686 w 1190"/>
                  <a:gd name="T3" fmla="*/ 602 h 500"/>
                  <a:gd name="T4" fmla="*/ 1524 w 1190"/>
                  <a:gd name="T5" fmla="*/ 614 h 500"/>
                  <a:gd name="T6" fmla="*/ 0 w 1190"/>
                  <a:gd name="T7" fmla="*/ 33 h 500"/>
                  <a:gd name="T8" fmla="*/ 142 w 1190"/>
                  <a:gd name="T9" fmla="*/ 0 h 500"/>
                  <a:gd name="T10" fmla="*/ 14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65 w 160"/>
                  <a:gd name="T1" fmla="*/ 0 h 335"/>
                  <a:gd name="T2" fmla="*/ 27 w 160"/>
                  <a:gd name="T3" fmla="*/ 130 h 335"/>
                  <a:gd name="T4" fmla="*/ 0 w 160"/>
                  <a:gd name="T5" fmla="*/ 281 h 335"/>
                  <a:gd name="T6" fmla="*/ 47 w 160"/>
                  <a:gd name="T7" fmla="*/ 384 h 335"/>
                  <a:gd name="T8" fmla="*/ 133 w 160"/>
                  <a:gd name="T9" fmla="*/ 410 h 335"/>
                  <a:gd name="T10" fmla="*/ 108 w 160"/>
                  <a:gd name="T11" fmla="*/ 188 h 335"/>
                  <a:gd name="T12" fmla="*/ 227 w 160"/>
                  <a:gd name="T13" fmla="*/ 21 h 335"/>
                  <a:gd name="T14" fmla="*/ 165 w 160"/>
                  <a:gd name="T15" fmla="*/ 0 h 335"/>
                  <a:gd name="T16" fmla="*/ 165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20 w 489"/>
                  <a:gd name="T1" fmla="*/ 42 h 296"/>
                  <a:gd name="T2" fmla="*/ 226 w 489"/>
                  <a:gd name="T3" fmla="*/ 81 h 296"/>
                  <a:gd name="T4" fmla="*/ 458 w 489"/>
                  <a:gd name="T5" fmla="*/ 168 h 296"/>
                  <a:gd name="T6" fmla="*/ 622 w 489"/>
                  <a:gd name="T7" fmla="*/ 299 h 296"/>
                  <a:gd name="T8" fmla="*/ 461 w 489"/>
                  <a:gd name="T9" fmla="*/ 283 h 296"/>
                  <a:gd name="T10" fmla="*/ 196 w 489"/>
                  <a:gd name="T11" fmla="*/ 180 h 296"/>
                  <a:gd name="T12" fmla="*/ 71 w 489"/>
                  <a:gd name="T13" fmla="*/ 98 h 296"/>
                  <a:gd name="T14" fmla="*/ 151 w 489"/>
                  <a:gd name="T15" fmla="*/ 200 h 296"/>
                  <a:gd name="T16" fmla="*/ 384 w 489"/>
                  <a:gd name="T17" fmla="*/ 332 h 296"/>
                  <a:gd name="T18" fmla="*/ 658 w 489"/>
                  <a:gd name="T19" fmla="*/ 364 h 296"/>
                  <a:gd name="T20" fmla="*/ 691 w 489"/>
                  <a:gd name="T21" fmla="*/ 275 h 296"/>
                  <a:gd name="T22" fmla="*/ 557 w 489"/>
                  <a:gd name="T23" fmla="*/ 148 h 296"/>
                  <a:gd name="T24" fmla="*/ 240 w 489"/>
                  <a:gd name="T25" fmla="*/ 21 h 296"/>
                  <a:gd name="T26" fmla="*/ 0 w 489"/>
                  <a:gd name="T27" fmla="*/ 0 h 296"/>
                  <a:gd name="T28" fmla="*/ 20 w 489"/>
                  <a:gd name="T29" fmla="*/ 42 h 296"/>
                  <a:gd name="T30" fmla="*/ 20 w 489"/>
                  <a:gd name="T31" fmla="*/ 4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629 w 794"/>
                <a:gd name="T1" fmla="*/ 280 h 414"/>
                <a:gd name="T2" fmla="*/ 562 w 794"/>
                <a:gd name="T3" fmla="*/ 225 h 414"/>
                <a:gd name="T4" fmla="*/ 440 w 794"/>
                <a:gd name="T5" fmla="*/ 149 h 414"/>
                <a:gd name="T6" fmla="*/ 56 w 794"/>
                <a:gd name="T7" fmla="*/ 0 h 414"/>
                <a:gd name="T8" fmla="*/ 18 w 794"/>
                <a:gd name="T9" fmla="*/ 14 h 414"/>
                <a:gd name="T10" fmla="*/ 0 w 794"/>
                <a:gd name="T11" fmla="*/ 59 h 414"/>
                <a:gd name="T12" fmla="*/ 22 w 794"/>
                <a:gd name="T13" fmla="*/ 110 h 414"/>
                <a:gd name="T14" fmla="*/ 452 w 794"/>
                <a:gd name="T15" fmla="*/ 289 h 414"/>
                <a:gd name="T16" fmla="*/ 546 w 794"/>
                <a:gd name="T17" fmla="*/ 278 h 414"/>
                <a:gd name="T18" fmla="*/ 622 w 794"/>
                <a:gd name="T19" fmla="*/ 293 h 414"/>
                <a:gd name="T20" fmla="*/ 629 w 794"/>
                <a:gd name="T21" fmla="*/ 280 h 414"/>
                <a:gd name="T22" fmla="*/ 629 w 794"/>
                <a:gd name="T23" fmla="*/ 28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54 w 1586"/>
                <a:gd name="T1" fmla="*/ 0 h 821"/>
                <a:gd name="T2" fmla="*/ 526 w 1586"/>
                <a:gd name="T3" fmla="*/ 183 h 821"/>
                <a:gd name="T4" fmla="*/ 565 w 1586"/>
                <a:gd name="T5" fmla="*/ 225 h 821"/>
                <a:gd name="T6" fmla="*/ 627 w 1586"/>
                <a:gd name="T7" fmla="*/ 280 h 821"/>
                <a:gd name="T8" fmla="*/ 619 w 1586"/>
                <a:gd name="T9" fmla="*/ 290 h 821"/>
                <a:gd name="T10" fmla="*/ 534 w 1586"/>
                <a:gd name="T11" fmla="*/ 278 h 821"/>
                <a:gd name="T12" fmla="*/ 453 w 1586"/>
                <a:gd name="T13" fmla="*/ 286 h 821"/>
                <a:gd name="T14" fmla="*/ 17 w 1586"/>
                <a:gd name="T15" fmla="*/ 105 h 821"/>
                <a:gd name="T16" fmla="*/ 0 w 1586"/>
                <a:gd name="T17" fmla="*/ 53 h 821"/>
                <a:gd name="T18" fmla="*/ 18 w 1586"/>
                <a:gd name="T19" fmla="*/ 11 h 821"/>
                <a:gd name="T20" fmla="*/ 54 w 1586"/>
                <a:gd name="T21" fmla="*/ 0 h 821"/>
                <a:gd name="T22" fmla="*/ 5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115 h 747"/>
                <a:gd name="T2" fmla="*/ 366 w 1049"/>
                <a:gd name="T3" fmla="*/ 265 h 747"/>
                <a:gd name="T4" fmla="*/ 372 w 1049"/>
                <a:gd name="T5" fmla="*/ 189 h 747"/>
                <a:gd name="T6" fmla="*/ 416 w 1049"/>
                <a:gd name="T7" fmla="*/ 150 h 747"/>
                <a:gd name="T8" fmla="*/ 31 w 1049"/>
                <a:gd name="T9" fmla="*/ 0 h 747"/>
                <a:gd name="T10" fmla="*/ 0 w 1049"/>
                <a:gd name="T11" fmla="*/ 45 h 747"/>
                <a:gd name="T12" fmla="*/ 0 w 1049"/>
                <a:gd name="T13" fmla="*/ 115 h 747"/>
                <a:gd name="T14" fmla="*/ 0 w 1049"/>
                <a:gd name="T15" fmla="*/ 1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43 w 150"/>
                  <a:gd name="T1" fmla="*/ 0 h 173"/>
                  <a:gd name="T2" fmla="*/ 16 w 150"/>
                  <a:gd name="T3" fmla="*/ 23 h 173"/>
                  <a:gd name="T4" fmla="*/ 0 w 150"/>
                  <a:gd name="T5" fmla="*/ 61 h 173"/>
                  <a:gd name="T6" fmla="*/ 31 w 150"/>
                  <a:gd name="T7" fmla="*/ 56 h 173"/>
                  <a:gd name="T8" fmla="*/ 41 w 150"/>
                  <a:gd name="T9" fmla="*/ 30 h 173"/>
                  <a:gd name="T10" fmla="*/ 59 w 150"/>
                  <a:gd name="T11" fmla="*/ 10 h 173"/>
                  <a:gd name="T12" fmla="*/ 43 w 150"/>
                  <a:gd name="T13" fmla="*/ 0 h 173"/>
                  <a:gd name="T14" fmla="*/ 43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62 w 1684"/>
                  <a:gd name="T1" fmla="*/ 0 h 880"/>
                  <a:gd name="T2" fmla="*/ 25 w 1684"/>
                  <a:gd name="T3" fmla="*/ 18 h 880"/>
                  <a:gd name="T4" fmla="*/ 0 w 1684"/>
                  <a:gd name="T5" fmla="*/ 74 h 880"/>
                  <a:gd name="T6" fmla="*/ 27 w 1684"/>
                  <a:gd name="T7" fmla="*/ 127 h 880"/>
                  <a:gd name="T8" fmla="*/ 468 w 1684"/>
                  <a:gd name="T9" fmla="*/ 306 h 880"/>
                  <a:gd name="T10" fmla="*/ 563 w 1684"/>
                  <a:gd name="T11" fmla="*/ 295 h 880"/>
                  <a:gd name="T12" fmla="*/ 640 w 1684"/>
                  <a:gd name="T13" fmla="*/ 311 h 880"/>
                  <a:gd name="T14" fmla="*/ 667 w 1684"/>
                  <a:gd name="T15" fmla="*/ 286 h 880"/>
                  <a:gd name="T16" fmla="*/ 595 w 1684"/>
                  <a:gd name="T17" fmla="*/ 235 h 880"/>
                  <a:gd name="T18" fmla="*/ 566 w 1684"/>
                  <a:gd name="T19" fmla="*/ 181 h 880"/>
                  <a:gd name="T20" fmla="*/ 542 w 1684"/>
                  <a:gd name="T21" fmla="*/ 186 h 880"/>
                  <a:gd name="T22" fmla="*/ 570 w 1684"/>
                  <a:gd name="T23" fmla="*/ 235 h 880"/>
                  <a:gd name="T24" fmla="*/ 625 w 1684"/>
                  <a:gd name="T25" fmla="*/ 286 h 880"/>
                  <a:gd name="T26" fmla="*/ 560 w 1684"/>
                  <a:gd name="T27" fmla="*/ 278 h 880"/>
                  <a:gd name="T28" fmla="*/ 483 w 1684"/>
                  <a:gd name="T29" fmla="*/ 288 h 880"/>
                  <a:gd name="T30" fmla="*/ 497 w 1684"/>
                  <a:gd name="T31" fmla="*/ 230 h 880"/>
                  <a:gd name="T32" fmla="*/ 530 w 1684"/>
                  <a:gd name="T33" fmla="*/ 190 h 880"/>
                  <a:gd name="T34" fmla="*/ 492 w 1684"/>
                  <a:gd name="T35" fmla="*/ 195 h 880"/>
                  <a:gd name="T36" fmla="*/ 461 w 1684"/>
                  <a:gd name="T37" fmla="*/ 233 h 880"/>
                  <a:gd name="T38" fmla="*/ 451 w 1684"/>
                  <a:gd name="T39" fmla="*/ 280 h 880"/>
                  <a:gd name="T40" fmla="*/ 42 w 1684"/>
                  <a:gd name="T41" fmla="*/ 110 h 880"/>
                  <a:gd name="T42" fmla="*/ 32 w 1684"/>
                  <a:gd name="T43" fmla="*/ 76 h 880"/>
                  <a:gd name="T44" fmla="*/ 41 w 1684"/>
                  <a:gd name="T45" fmla="*/ 34 h 880"/>
                  <a:gd name="T46" fmla="*/ 86 w 1684"/>
                  <a:gd name="T47" fmla="*/ 0 h 880"/>
                  <a:gd name="T48" fmla="*/ 62 w 1684"/>
                  <a:gd name="T49" fmla="*/ 0 h 880"/>
                  <a:gd name="T50" fmla="*/ 6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40 w 1190"/>
                  <a:gd name="T1" fmla="*/ 0 h 500"/>
                  <a:gd name="T2" fmla="*/ 472 w 1190"/>
                  <a:gd name="T3" fmla="*/ 172 h 500"/>
                  <a:gd name="T4" fmla="*/ 427 w 1190"/>
                  <a:gd name="T5" fmla="*/ 176 h 500"/>
                  <a:gd name="T6" fmla="*/ 0 w 1190"/>
                  <a:gd name="T7" fmla="*/ 10 h 500"/>
                  <a:gd name="T8" fmla="*/ 40 w 1190"/>
                  <a:gd name="T9" fmla="*/ 0 h 500"/>
                  <a:gd name="T10" fmla="*/ 4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46 w 160"/>
                  <a:gd name="T1" fmla="*/ 0 h 335"/>
                  <a:gd name="T2" fmla="*/ 7 w 160"/>
                  <a:gd name="T3" fmla="*/ 37 h 335"/>
                  <a:gd name="T4" fmla="*/ 0 w 160"/>
                  <a:gd name="T5" fmla="*/ 81 h 335"/>
                  <a:gd name="T6" fmla="*/ 13 w 160"/>
                  <a:gd name="T7" fmla="*/ 111 h 335"/>
                  <a:gd name="T8" fmla="*/ 37 w 160"/>
                  <a:gd name="T9" fmla="*/ 118 h 335"/>
                  <a:gd name="T10" fmla="*/ 30 w 160"/>
                  <a:gd name="T11" fmla="*/ 54 h 335"/>
                  <a:gd name="T12" fmla="*/ 63 w 160"/>
                  <a:gd name="T13" fmla="*/ 6 h 335"/>
                  <a:gd name="T14" fmla="*/ 46 w 160"/>
                  <a:gd name="T15" fmla="*/ 0 h 335"/>
                  <a:gd name="T16" fmla="*/ 4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6 w 489"/>
                  <a:gd name="T1" fmla="*/ 12 h 296"/>
                  <a:gd name="T2" fmla="*/ 63 w 489"/>
                  <a:gd name="T3" fmla="*/ 23 h 296"/>
                  <a:gd name="T4" fmla="*/ 128 w 489"/>
                  <a:gd name="T5" fmla="*/ 48 h 296"/>
                  <a:gd name="T6" fmla="*/ 174 w 489"/>
                  <a:gd name="T7" fmla="*/ 85 h 296"/>
                  <a:gd name="T8" fmla="*/ 129 w 489"/>
                  <a:gd name="T9" fmla="*/ 81 h 296"/>
                  <a:gd name="T10" fmla="*/ 55 w 489"/>
                  <a:gd name="T11" fmla="*/ 51 h 296"/>
                  <a:gd name="T12" fmla="*/ 20 w 489"/>
                  <a:gd name="T13" fmla="*/ 28 h 296"/>
                  <a:gd name="T14" fmla="*/ 42 w 489"/>
                  <a:gd name="T15" fmla="*/ 57 h 296"/>
                  <a:gd name="T16" fmla="*/ 107 w 489"/>
                  <a:gd name="T17" fmla="*/ 95 h 296"/>
                  <a:gd name="T18" fmla="*/ 184 w 489"/>
                  <a:gd name="T19" fmla="*/ 104 h 296"/>
                  <a:gd name="T20" fmla="*/ 193 w 489"/>
                  <a:gd name="T21" fmla="*/ 79 h 296"/>
                  <a:gd name="T22" fmla="*/ 156 w 489"/>
                  <a:gd name="T23" fmla="*/ 42 h 296"/>
                  <a:gd name="T24" fmla="*/ 67 w 489"/>
                  <a:gd name="T25" fmla="*/ 6 h 296"/>
                  <a:gd name="T26" fmla="*/ 0 w 489"/>
                  <a:gd name="T27" fmla="*/ 0 h 296"/>
                  <a:gd name="T28" fmla="*/ 6 w 489"/>
                  <a:gd name="T29" fmla="*/ 12 h 296"/>
                  <a:gd name="T30" fmla="*/ 6 w 489"/>
                  <a:gd name="T31" fmla="*/ 1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1295400 w 4288"/>
              <a:gd name="T3" fmla="*/ 406400 h 459"/>
              <a:gd name="T4" fmla="*/ 2476500 w 4288"/>
              <a:gd name="T5" fmla="*/ 228600 h 459"/>
              <a:gd name="T6" fmla="*/ 2946400 w 4288"/>
              <a:gd name="T7" fmla="*/ 596900 h 459"/>
              <a:gd name="T8" fmla="*/ 3721100 w 4288"/>
              <a:gd name="T9" fmla="*/ 241300 h 459"/>
              <a:gd name="T10" fmla="*/ 5613400 w 4288"/>
              <a:gd name="T11" fmla="*/ 723900 h 459"/>
              <a:gd name="T12" fmla="*/ 6807200 w 4288"/>
              <a:gd name="T13" fmla="*/ 215900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50800 h 240"/>
              <a:gd name="T2" fmla="*/ 444500 w 560"/>
              <a:gd name="T3" fmla="*/ 228600 h 240"/>
              <a:gd name="T4" fmla="*/ 711200 w 560"/>
              <a:gd name="T5" fmla="*/ 25400 h 240"/>
              <a:gd name="T6" fmla="*/ 889000 w 560"/>
              <a:gd name="T7" fmla="*/ 38100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A3223-B8BB-4DBF-AD51-D369FDF6CDA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374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DB040-A454-4067-9778-990830E8D22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0841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D5CB9-942B-467B-92D3-95CAFE0DDAF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9457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2161E-E366-43CD-8C51-9491A585BCD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0084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A2932-ED1B-47F1-AD99-E5DA7B359CF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4573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34647-C1F4-452D-82E3-55544E0DBB8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5262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F03C2B-CA15-4A45-9AC4-C4BF2205A0C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107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B6FD6-5285-4415-B092-94A7F43EB8D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9717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A1151-8FEB-46EF-A307-3FD2B591C7D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545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1381B-3ADD-4627-B466-287F0079592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1589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9B4D5-78F6-4572-A9F0-C859EEF4D8E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460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94DC421-6F62-4F49-BC37-2A6335743FC8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4FBC612-1561-4FF0-8685-F7E7502FD8D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1162050 w 2903"/>
              <a:gd name="T1" fmla="*/ 244856 h 3686"/>
              <a:gd name="T2" fmla="*/ 1026751 w 2903"/>
              <a:gd name="T3" fmla="*/ 45239 h 3686"/>
              <a:gd name="T4" fmla="*/ 897056 w 2903"/>
              <a:gd name="T5" fmla="*/ 0 h 3686"/>
              <a:gd name="T6" fmla="*/ 44032 w 2903"/>
              <a:gd name="T7" fmla="*/ 1589585 h 3686"/>
              <a:gd name="T8" fmla="*/ 44032 w 2903"/>
              <a:gd name="T9" fmla="*/ 1825394 h 3686"/>
              <a:gd name="T10" fmla="*/ 0 w 2903"/>
              <a:gd name="T11" fmla="*/ 2053285 h 3686"/>
              <a:gd name="T12" fmla="*/ 28821 w 2903"/>
              <a:gd name="T13" fmla="*/ 2084387 h 3686"/>
              <a:gd name="T14" fmla="*/ 176529 w 2903"/>
              <a:gd name="T15" fmla="*/ 1897211 h 3686"/>
              <a:gd name="T16" fmla="*/ 296217 w 2903"/>
              <a:gd name="T17" fmla="*/ 1825394 h 3686"/>
              <a:gd name="T18" fmla="*/ 1162050 w 2903"/>
              <a:gd name="T19" fmla="*/ 244856 h 3686"/>
              <a:gd name="T20" fmla="*/ 1162050 w 2903"/>
              <a:gd name="T21" fmla="*/ 24485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128A5F-7D6C-4330-A6E9-1597222B1182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917850 w 2911"/>
              <a:gd name="T1" fmla="*/ 0 h 3703"/>
              <a:gd name="T2" fmla="*/ 52037 w 2911"/>
              <a:gd name="T3" fmla="*/ 1605520 h 3703"/>
              <a:gd name="T4" fmla="*/ 52437 w 2911"/>
              <a:gd name="T5" fmla="*/ 1812794 h 3703"/>
              <a:gd name="T6" fmla="*/ 0 w 2911"/>
              <a:gd name="T7" fmla="*/ 2057445 h 3703"/>
              <a:gd name="T8" fmla="*/ 20014 w 2911"/>
              <a:gd name="T9" fmla="*/ 2097087 h 3703"/>
              <a:gd name="T10" fmla="*/ 168920 w 2911"/>
              <a:gd name="T11" fmla="*/ 1898308 h 3703"/>
              <a:gd name="T12" fmla="*/ 305416 w 2911"/>
              <a:gd name="T13" fmla="*/ 1823554 h 3703"/>
              <a:gd name="T14" fmla="*/ 1165225 w 2911"/>
              <a:gd name="T15" fmla="*/ 242385 h 3703"/>
              <a:gd name="T16" fmla="*/ 1036334 w 2911"/>
              <a:gd name="T17" fmla="*/ 54367 h 3703"/>
              <a:gd name="T18" fmla="*/ 917850 w 2911"/>
              <a:gd name="T19" fmla="*/ 0 h 3703"/>
              <a:gd name="T20" fmla="*/ 917850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1406370 h 2777"/>
              <a:gd name="T2" fmla="*/ 172990 w 2561"/>
              <a:gd name="T3" fmla="*/ 1444854 h 2777"/>
              <a:gd name="T4" fmla="*/ 294723 w 2561"/>
              <a:gd name="T5" fmla="*/ 1571625 h 2777"/>
              <a:gd name="T6" fmla="*/ 1025525 w 2561"/>
              <a:gd name="T7" fmla="*/ 225811 h 2777"/>
              <a:gd name="T8" fmla="*/ 848130 w 2561"/>
              <a:gd name="T9" fmla="*/ 46407 h 2777"/>
              <a:gd name="T10" fmla="*/ 760034 w 2561"/>
              <a:gd name="T11" fmla="*/ 0 h 2777"/>
              <a:gd name="T12" fmla="*/ 0 w 2561"/>
              <a:gd name="T13" fmla="*/ 1406370 h 2777"/>
              <a:gd name="T14" fmla="*/ 0 w 2561"/>
              <a:gd name="T15" fmla="*/ 1406370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794 w 2177"/>
                <a:gd name="T1" fmla="*/ 630 h 1298"/>
                <a:gd name="T2" fmla="*/ 710 w 2177"/>
                <a:gd name="T3" fmla="*/ 553 h 1298"/>
                <a:gd name="T4" fmla="*/ 666 w 2177"/>
                <a:gd name="T5" fmla="*/ 239 h 1298"/>
                <a:gd name="T6" fmla="*/ 1070 w 2177"/>
                <a:gd name="T7" fmla="*/ 165 h 1298"/>
                <a:gd name="T8" fmla="*/ 1089 w 2177"/>
                <a:gd name="T9" fmla="*/ 102 h 1298"/>
                <a:gd name="T10" fmla="*/ 1050 w 2177"/>
                <a:gd name="T11" fmla="*/ 50 h 1298"/>
                <a:gd name="T12" fmla="*/ 638 w 2177"/>
                <a:gd name="T13" fmla="*/ 106 h 1298"/>
                <a:gd name="T14" fmla="*/ 610 w 2177"/>
                <a:gd name="T15" fmla="*/ 16 h 1298"/>
                <a:gd name="T16" fmla="*/ 543 w 2177"/>
                <a:gd name="T17" fmla="*/ 0 h 1298"/>
                <a:gd name="T18" fmla="*/ 479 w 2177"/>
                <a:gd name="T19" fmla="*/ 14 h 1298"/>
                <a:gd name="T20" fmla="*/ 444 w 2177"/>
                <a:gd name="T21" fmla="*/ 53 h 1298"/>
                <a:gd name="T22" fmla="*/ 469 w 2177"/>
                <a:gd name="T23" fmla="*/ 143 h 1298"/>
                <a:gd name="T24" fmla="*/ 330 w 2177"/>
                <a:gd name="T25" fmla="*/ 221 h 1298"/>
                <a:gd name="T26" fmla="*/ 492 w 2177"/>
                <a:gd name="T27" fmla="*/ 237 h 1298"/>
                <a:gd name="T28" fmla="*/ 556 w 2177"/>
                <a:gd name="T29" fmla="*/ 445 h 1298"/>
                <a:gd name="T30" fmla="*/ 71 w 2177"/>
                <a:gd name="T31" fmla="*/ 235 h 1298"/>
                <a:gd name="T32" fmla="*/ 23 w 2177"/>
                <a:gd name="T33" fmla="*/ 255 h 1298"/>
                <a:gd name="T34" fmla="*/ 0 w 2177"/>
                <a:gd name="T35" fmla="*/ 318 h 1298"/>
                <a:gd name="T36" fmla="*/ 28 w 2177"/>
                <a:gd name="T37" fmla="*/ 390 h 1298"/>
                <a:gd name="T38" fmla="*/ 570 w 2177"/>
                <a:gd name="T39" fmla="*/ 644 h 1298"/>
                <a:gd name="T40" fmla="*/ 689 w 2177"/>
                <a:gd name="T41" fmla="*/ 628 h 1298"/>
                <a:gd name="T42" fmla="*/ 785 w 2177"/>
                <a:gd name="T43" fmla="*/ 649 h 1298"/>
                <a:gd name="T44" fmla="*/ 794 w 2177"/>
                <a:gd name="T45" fmla="*/ 630 h 1298"/>
                <a:gd name="T46" fmla="*/ 794 w 2177"/>
                <a:gd name="T47" fmla="*/ 63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4 h 258"/>
                <a:gd name="T2" fmla="*/ 60 w 143"/>
                <a:gd name="T3" fmla="*/ 0 h 258"/>
                <a:gd name="T4" fmla="*/ 71 w 143"/>
                <a:gd name="T5" fmla="*/ 117 h 258"/>
                <a:gd name="T6" fmla="*/ 4 w 143"/>
                <a:gd name="T7" fmla="*/ 129 h 258"/>
                <a:gd name="T8" fmla="*/ 0 w 143"/>
                <a:gd name="T9" fmla="*/ 4 h 258"/>
                <a:gd name="T10" fmla="*/ 0 w 143"/>
                <a:gd name="T11" fmla="*/ 4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68 w 1586"/>
                <a:gd name="T1" fmla="*/ 0 h 821"/>
                <a:gd name="T2" fmla="*/ 665 w 1586"/>
                <a:gd name="T3" fmla="*/ 259 h 821"/>
                <a:gd name="T4" fmla="*/ 713 w 1586"/>
                <a:gd name="T5" fmla="*/ 319 h 821"/>
                <a:gd name="T6" fmla="*/ 792 w 1586"/>
                <a:gd name="T7" fmla="*/ 396 h 821"/>
                <a:gd name="T8" fmla="*/ 782 w 1586"/>
                <a:gd name="T9" fmla="*/ 410 h 821"/>
                <a:gd name="T10" fmla="*/ 674 w 1586"/>
                <a:gd name="T11" fmla="*/ 393 h 821"/>
                <a:gd name="T12" fmla="*/ 572 w 1586"/>
                <a:gd name="T13" fmla="*/ 405 h 821"/>
                <a:gd name="T14" fmla="*/ 21 w 1586"/>
                <a:gd name="T15" fmla="*/ 149 h 821"/>
                <a:gd name="T16" fmla="*/ 0 w 1586"/>
                <a:gd name="T17" fmla="*/ 75 h 821"/>
                <a:gd name="T18" fmla="*/ 23 w 1586"/>
                <a:gd name="T19" fmla="*/ 16 h 821"/>
                <a:gd name="T20" fmla="*/ 68 w 1586"/>
                <a:gd name="T21" fmla="*/ 0 h 821"/>
                <a:gd name="T22" fmla="*/ 6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63 h 747"/>
                <a:gd name="T2" fmla="*/ 461 w 1049"/>
                <a:gd name="T3" fmla="*/ 374 h 747"/>
                <a:gd name="T4" fmla="*/ 470 w 1049"/>
                <a:gd name="T5" fmla="*/ 267 h 747"/>
                <a:gd name="T6" fmla="*/ 525 w 1049"/>
                <a:gd name="T7" fmla="*/ 211 h 747"/>
                <a:gd name="T8" fmla="*/ 39 w 1049"/>
                <a:gd name="T9" fmla="*/ 0 h 747"/>
                <a:gd name="T10" fmla="*/ 0 w 1049"/>
                <a:gd name="T11" fmla="*/ 64 h 747"/>
                <a:gd name="T12" fmla="*/ 0 w 1049"/>
                <a:gd name="T13" fmla="*/ 163 h 747"/>
                <a:gd name="T14" fmla="*/ 0 w 1049"/>
                <a:gd name="T15" fmla="*/ 163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4 h 241"/>
                <a:gd name="T2" fmla="*/ 79 w 272"/>
                <a:gd name="T3" fmla="*/ 0 h 241"/>
                <a:gd name="T4" fmla="*/ 125 w 272"/>
                <a:gd name="T5" fmla="*/ 18 h 241"/>
                <a:gd name="T6" fmla="*/ 135 w 272"/>
                <a:gd name="T7" fmla="*/ 70 h 241"/>
                <a:gd name="T8" fmla="*/ 81 w 272"/>
                <a:gd name="T9" fmla="*/ 73 h 241"/>
                <a:gd name="T10" fmla="*/ 16 w 272"/>
                <a:gd name="T11" fmla="*/ 121 h 241"/>
                <a:gd name="T12" fmla="*/ 0 w 272"/>
                <a:gd name="T13" fmla="*/ 14 h 241"/>
                <a:gd name="T14" fmla="*/ 0 w 272"/>
                <a:gd name="T15" fmla="*/ 14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76 w 152"/>
                <a:gd name="T1" fmla="*/ 2 h 224"/>
                <a:gd name="T2" fmla="*/ 76 w 152"/>
                <a:gd name="T3" fmla="*/ 112 h 224"/>
                <a:gd name="T4" fmla="*/ 0 w 152"/>
                <a:gd name="T5" fmla="*/ 4 h 224"/>
                <a:gd name="T6" fmla="*/ 36 w 152"/>
                <a:gd name="T7" fmla="*/ 0 h 224"/>
                <a:gd name="T8" fmla="*/ 76 w 152"/>
                <a:gd name="T9" fmla="*/ 2 h 224"/>
                <a:gd name="T10" fmla="*/ 76 w 152"/>
                <a:gd name="T11" fmla="*/ 2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40 h 764"/>
                <a:gd name="T2" fmla="*/ 44 w 386"/>
                <a:gd name="T3" fmla="*/ 0 h 764"/>
                <a:gd name="T4" fmla="*/ 116 w 386"/>
                <a:gd name="T5" fmla="*/ 3 h 764"/>
                <a:gd name="T6" fmla="*/ 193 w 386"/>
                <a:gd name="T7" fmla="*/ 383 h 764"/>
                <a:gd name="T8" fmla="*/ 140 w 386"/>
                <a:gd name="T9" fmla="*/ 361 h 764"/>
                <a:gd name="T10" fmla="*/ 76 w 386"/>
                <a:gd name="T11" fmla="*/ 339 h 764"/>
                <a:gd name="T12" fmla="*/ 0 w 386"/>
                <a:gd name="T13" fmla="*/ 40 h 764"/>
                <a:gd name="T14" fmla="*/ 0 w 386"/>
                <a:gd name="T15" fmla="*/ 4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346 w 728"/>
                <a:gd name="T1" fmla="*/ 0 h 348"/>
                <a:gd name="T2" fmla="*/ 0 w 728"/>
                <a:gd name="T3" fmla="*/ 53 h 348"/>
                <a:gd name="T4" fmla="*/ 14 w 728"/>
                <a:gd name="T5" fmla="*/ 174 h 348"/>
                <a:gd name="T6" fmla="*/ 358 w 728"/>
                <a:gd name="T7" fmla="*/ 119 h 348"/>
                <a:gd name="T8" fmla="*/ 364 w 728"/>
                <a:gd name="T9" fmla="*/ 22 h 348"/>
                <a:gd name="T10" fmla="*/ 346 w 728"/>
                <a:gd name="T11" fmla="*/ 0 h 348"/>
                <a:gd name="T12" fmla="*/ 346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36 w 312"/>
                <a:gd name="T1" fmla="*/ 0 h 135"/>
                <a:gd name="T2" fmla="*/ 0 w 312"/>
                <a:gd name="T3" fmla="*/ 39 h 135"/>
                <a:gd name="T4" fmla="*/ 156 w 312"/>
                <a:gd name="T5" fmla="*/ 67 h 135"/>
                <a:gd name="T6" fmla="*/ 136 w 312"/>
                <a:gd name="T7" fmla="*/ 0 h 135"/>
                <a:gd name="T8" fmla="*/ 136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53 h 175"/>
                    <a:gd name="T2" fmla="*/ 57 w 313"/>
                    <a:gd name="T3" fmla="*/ 5 h 175"/>
                    <a:gd name="T4" fmla="*/ 107 w 313"/>
                    <a:gd name="T5" fmla="*/ 0 h 175"/>
                    <a:gd name="T6" fmla="*/ 146 w 313"/>
                    <a:gd name="T7" fmla="*/ 13 h 175"/>
                    <a:gd name="T8" fmla="*/ 157 w 313"/>
                    <a:gd name="T9" fmla="*/ 45 h 175"/>
                    <a:gd name="T10" fmla="*/ 84 w 313"/>
                    <a:gd name="T11" fmla="*/ 33 h 175"/>
                    <a:gd name="T12" fmla="*/ 37 w 313"/>
                    <a:gd name="T13" fmla="*/ 50 h 175"/>
                    <a:gd name="T14" fmla="*/ 7 w 313"/>
                    <a:gd name="T15" fmla="*/ 87 h 175"/>
                    <a:gd name="T16" fmla="*/ 0 w 313"/>
                    <a:gd name="T17" fmla="*/ 53 h 175"/>
                    <a:gd name="T18" fmla="*/ 0 w 313"/>
                    <a:gd name="T19" fmla="*/ 5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0 h 266"/>
                    <a:gd name="T2" fmla="*/ 80 w 230"/>
                    <a:gd name="T3" fmla="*/ 133 h 266"/>
                    <a:gd name="T4" fmla="*/ 115 w 230"/>
                    <a:gd name="T5" fmla="*/ 126 h 266"/>
                    <a:gd name="T6" fmla="*/ 112 w 230"/>
                    <a:gd name="T7" fmla="*/ 9 h 266"/>
                    <a:gd name="T8" fmla="*/ 83 w 230"/>
                    <a:gd name="T9" fmla="*/ 0 h 266"/>
                    <a:gd name="T10" fmla="*/ 90 w 230"/>
                    <a:gd name="T11" fmla="*/ 99 h 266"/>
                    <a:gd name="T12" fmla="*/ 36 w 230"/>
                    <a:gd name="T13" fmla="*/ 2 h 266"/>
                    <a:gd name="T14" fmla="*/ 0 w 230"/>
                    <a:gd name="T15" fmla="*/ 20 h 266"/>
                    <a:gd name="T16" fmla="*/ 0 w 230"/>
                    <a:gd name="T17" fmla="*/ 2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0 h 234"/>
                    <a:gd name="T2" fmla="*/ 18 w 87"/>
                    <a:gd name="T3" fmla="*/ 47 h 234"/>
                    <a:gd name="T4" fmla="*/ 22 w 87"/>
                    <a:gd name="T5" fmla="*/ 77 h 234"/>
                    <a:gd name="T6" fmla="*/ 13 w 87"/>
                    <a:gd name="T7" fmla="*/ 117 h 234"/>
                    <a:gd name="T8" fmla="*/ 40 w 87"/>
                    <a:gd name="T9" fmla="*/ 110 h 234"/>
                    <a:gd name="T10" fmla="*/ 43 w 87"/>
                    <a:gd name="T11" fmla="*/ 58 h 234"/>
                    <a:gd name="T12" fmla="*/ 23 w 87"/>
                    <a:gd name="T13" fmla="*/ 0 h 234"/>
                    <a:gd name="T14" fmla="*/ 0 w 87"/>
                    <a:gd name="T15" fmla="*/ 10 h 234"/>
                    <a:gd name="T16" fmla="*/ 0 w 87"/>
                    <a:gd name="T17" fmla="*/ 10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  <p:sp>
            <p:nvSpPr>
              <p:cNvPr id="1062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50 w 1190"/>
                  <a:gd name="T1" fmla="*/ 0 h 500"/>
                  <a:gd name="T2" fmla="*/ 595 w 1190"/>
                  <a:gd name="T3" fmla="*/ 245 h 500"/>
                  <a:gd name="T4" fmla="*/ 538 w 1190"/>
                  <a:gd name="T5" fmla="*/ 250 h 500"/>
                  <a:gd name="T6" fmla="*/ 0 w 1190"/>
                  <a:gd name="T7" fmla="*/ 14 h 500"/>
                  <a:gd name="T8" fmla="*/ 50 w 1190"/>
                  <a:gd name="T9" fmla="*/ 0 h 500"/>
                  <a:gd name="T10" fmla="*/ 5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063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7 w 489"/>
                  <a:gd name="T1" fmla="*/ 17 h 296"/>
                  <a:gd name="T2" fmla="*/ 80 w 489"/>
                  <a:gd name="T3" fmla="*/ 33 h 296"/>
                  <a:gd name="T4" fmla="*/ 162 w 489"/>
                  <a:gd name="T5" fmla="*/ 69 h 296"/>
                  <a:gd name="T6" fmla="*/ 220 w 489"/>
                  <a:gd name="T7" fmla="*/ 122 h 296"/>
                  <a:gd name="T8" fmla="*/ 163 w 489"/>
                  <a:gd name="T9" fmla="*/ 115 h 296"/>
                  <a:gd name="T10" fmla="*/ 69 w 489"/>
                  <a:gd name="T11" fmla="*/ 73 h 296"/>
                  <a:gd name="T12" fmla="*/ 25 w 489"/>
                  <a:gd name="T13" fmla="*/ 40 h 296"/>
                  <a:gd name="T14" fmla="*/ 53 w 489"/>
                  <a:gd name="T15" fmla="*/ 82 h 296"/>
                  <a:gd name="T16" fmla="*/ 136 w 489"/>
                  <a:gd name="T17" fmla="*/ 135 h 296"/>
                  <a:gd name="T18" fmla="*/ 233 w 489"/>
                  <a:gd name="T19" fmla="*/ 148 h 296"/>
                  <a:gd name="T20" fmla="*/ 244 w 489"/>
                  <a:gd name="T21" fmla="*/ 112 h 296"/>
                  <a:gd name="T22" fmla="*/ 197 w 489"/>
                  <a:gd name="T23" fmla="*/ 60 h 296"/>
                  <a:gd name="T24" fmla="*/ 85 w 489"/>
                  <a:gd name="T25" fmla="*/ 9 h 296"/>
                  <a:gd name="T26" fmla="*/ 0 w 489"/>
                  <a:gd name="T27" fmla="*/ 0 h 296"/>
                  <a:gd name="T28" fmla="*/ 7 w 489"/>
                  <a:gd name="T29" fmla="*/ 17 h 296"/>
                  <a:gd name="T30" fmla="*/ 7 w 489"/>
                  <a:gd name="T31" fmla="*/ 1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sp>
            <p:nvSpPr>
              <p:cNvPr id="1064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2 w 213"/>
                  <a:gd name="T1" fmla="*/ 0 h 478"/>
                  <a:gd name="T2" fmla="*/ 46 w 213"/>
                  <a:gd name="T3" fmla="*/ 12 h 478"/>
                  <a:gd name="T4" fmla="*/ 40 w 213"/>
                  <a:gd name="T5" fmla="*/ 96 h 478"/>
                  <a:gd name="T6" fmla="*/ 53 w 213"/>
                  <a:gd name="T7" fmla="*/ 163 h 478"/>
                  <a:gd name="T8" fmla="*/ 107 w 213"/>
                  <a:gd name="T9" fmla="*/ 225 h 478"/>
                  <a:gd name="T10" fmla="*/ 49 w 213"/>
                  <a:gd name="T11" fmla="*/ 238 h 478"/>
                  <a:gd name="T12" fmla="*/ 15 w 213"/>
                  <a:gd name="T13" fmla="*/ 171 h 478"/>
                  <a:gd name="T14" fmla="*/ 0 w 213"/>
                  <a:gd name="T15" fmla="*/ 28 h 478"/>
                  <a:gd name="T16" fmla="*/ 12 w 213"/>
                  <a:gd name="T17" fmla="*/ 0 h 478"/>
                  <a:gd name="T18" fmla="*/ 12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55 w 150"/>
                    <a:gd name="T1" fmla="*/ 0 h 173"/>
                    <a:gd name="T2" fmla="*/ 20 w 150"/>
                    <a:gd name="T3" fmla="*/ 33 h 173"/>
                    <a:gd name="T4" fmla="*/ 0 w 150"/>
                    <a:gd name="T5" fmla="*/ 87 h 173"/>
                    <a:gd name="T6" fmla="*/ 40 w 150"/>
                    <a:gd name="T7" fmla="*/ 80 h 173"/>
                    <a:gd name="T8" fmla="*/ 52 w 150"/>
                    <a:gd name="T9" fmla="*/ 42 h 173"/>
                    <a:gd name="T10" fmla="*/ 75 w 150"/>
                    <a:gd name="T11" fmla="*/ 14 h 173"/>
                    <a:gd name="T12" fmla="*/ 55 w 150"/>
                    <a:gd name="T13" fmla="*/ 0 h 173"/>
                    <a:gd name="T14" fmla="*/ 55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7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78 w 1684"/>
                    <a:gd name="T1" fmla="*/ 0 h 880"/>
                    <a:gd name="T2" fmla="*/ 32 w 1684"/>
                    <a:gd name="T3" fmla="*/ 26 h 880"/>
                    <a:gd name="T4" fmla="*/ 0 w 1684"/>
                    <a:gd name="T5" fmla="*/ 104 h 880"/>
                    <a:gd name="T6" fmla="*/ 34 w 1684"/>
                    <a:gd name="T7" fmla="*/ 179 h 880"/>
                    <a:gd name="T8" fmla="*/ 591 w 1684"/>
                    <a:gd name="T9" fmla="*/ 434 h 880"/>
                    <a:gd name="T10" fmla="*/ 711 w 1684"/>
                    <a:gd name="T11" fmla="*/ 418 h 880"/>
                    <a:gd name="T12" fmla="*/ 808 w 1684"/>
                    <a:gd name="T13" fmla="*/ 440 h 880"/>
                    <a:gd name="T14" fmla="*/ 842 w 1684"/>
                    <a:gd name="T15" fmla="*/ 404 h 880"/>
                    <a:gd name="T16" fmla="*/ 751 w 1684"/>
                    <a:gd name="T17" fmla="*/ 332 h 880"/>
                    <a:gd name="T18" fmla="*/ 714 w 1684"/>
                    <a:gd name="T19" fmla="*/ 256 h 880"/>
                    <a:gd name="T20" fmla="*/ 685 w 1684"/>
                    <a:gd name="T21" fmla="*/ 264 h 880"/>
                    <a:gd name="T22" fmla="*/ 720 w 1684"/>
                    <a:gd name="T23" fmla="*/ 332 h 880"/>
                    <a:gd name="T24" fmla="*/ 789 w 1684"/>
                    <a:gd name="T25" fmla="*/ 405 h 880"/>
                    <a:gd name="T26" fmla="*/ 707 w 1684"/>
                    <a:gd name="T27" fmla="*/ 394 h 880"/>
                    <a:gd name="T28" fmla="*/ 610 w 1684"/>
                    <a:gd name="T29" fmla="*/ 407 h 880"/>
                    <a:gd name="T30" fmla="*/ 628 w 1684"/>
                    <a:gd name="T31" fmla="*/ 325 h 880"/>
                    <a:gd name="T32" fmla="*/ 669 w 1684"/>
                    <a:gd name="T33" fmla="*/ 269 h 880"/>
                    <a:gd name="T34" fmla="*/ 621 w 1684"/>
                    <a:gd name="T35" fmla="*/ 276 h 880"/>
                    <a:gd name="T36" fmla="*/ 583 w 1684"/>
                    <a:gd name="T37" fmla="*/ 329 h 880"/>
                    <a:gd name="T38" fmla="*/ 570 w 1684"/>
                    <a:gd name="T39" fmla="*/ 396 h 880"/>
                    <a:gd name="T40" fmla="*/ 54 w 1684"/>
                    <a:gd name="T41" fmla="*/ 155 h 880"/>
                    <a:gd name="T42" fmla="*/ 40 w 1684"/>
                    <a:gd name="T43" fmla="*/ 108 h 880"/>
                    <a:gd name="T44" fmla="*/ 52 w 1684"/>
                    <a:gd name="T45" fmla="*/ 48 h 880"/>
                    <a:gd name="T46" fmla="*/ 109 w 1684"/>
                    <a:gd name="T47" fmla="*/ 0 h 880"/>
                    <a:gd name="T48" fmla="*/ 78 w 1684"/>
                    <a:gd name="T49" fmla="*/ 0 h 880"/>
                    <a:gd name="T50" fmla="*/ 78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8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58 w 160"/>
                    <a:gd name="T1" fmla="*/ 0 h 335"/>
                    <a:gd name="T2" fmla="*/ 10 w 160"/>
                    <a:gd name="T3" fmla="*/ 53 h 335"/>
                    <a:gd name="T4" fmla="*/ 0 w 160"/>
                    <a:gd name="T5" fmla="*/ 115 h 335"/>
                    <a:gd name="T6" fmla="*/ 17 w 160"/>
                    <a:gd name="T7" fmla="*/ 157 h 335"/>
                    <a:gd name="T8" fmla="*/ 47 w 160"/>
                    <a:gd name="T9" fmla="*/ 167 h 335"/>
                    <a:gd name="T10" fmla="*/ 38 w 160"/>
                    <a:gd name="T11" fmla="*/ 77 h 335"/>
                    <a:gd name="T12" fmla="*/ 80 w 160"/>
                    <a:gd name="T13" fmla="*/ 8 h 335"/>
                    <a:gd name="T14" fmla="*/ 58 w 160"/>
                    <a:gd name="T15" fmla="*/ 0 h 335"/>
                    <a:gd name="T16" fmla="*/ 58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69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09 w 642"/>
                    <a:gd name="T1" fmla="*/ 448 h 1188"/>
                    <a:gd name="T2" fmla="*/ 0 w 642"/>
                    <a:gd name="T3" fmla="*/ 62 h 1188"/>
                    <a:gd name="T4" fmla="*/ 41 w 642"/>
                    <a:gd name="T5" fmla="*/ 19 h 1188"/>
                    <a:gd name="T6" fmla="*/ 129 w 642"/>
                    <a:gd name="T7" fmla="*/ 0 h 1188"/>
                    <a:gd name="T8" fmla="*/ 200 w 642"/>
                    <a:gd name="T9" fmla="*/ 29 h 1188"/>
                    <a:gd name="T10" fmla="*/ 322 w 642"/>
                    <a:gd name="T11" fmla="*/ 594 h 1188"/>
                    <a:gd name="T12" fmla="*/ 278 w 642"/>
                    <a:gd name="T13" fmla="*/ 546 h 1188"/>
                    <a:gd name="T14" fmla="*/ 178 w 642"/>
                    <a:gd name="T15" fmla="*/ 49 h 1188"/>
                    <a:gd name="T16" fmla="*/ 113 w 642"/>
                    <a:gd name="T17" fmla="*/ 31 h 1188"/>
                    <a:gd name="T18" fmla="*/ 60 w 642"/>
                    <a:gd name="T19" fmla="*/ 37 h 1188"/>
                    <a:gd name="T20" fmla="*/ 38 w 642"/>
                    <a:gd name="T21" fmla="*/ 71 h 1188"/>
                    <a:gd name="T22" fmla="*/ 153 w 642"/>
                    <a:gd name="T23" fmla="*/ 462 h 1188"/>
                    <a:gd name="T24" fmla="*/ 109 w 642"/>
                    <a:gd name="T25" fmla="*/ 448 h 1188"/>
                    <a:gd name="T26" fmla="*/ 109 w 642"/>
                    <a:gd name="T27" fmla="*/ 44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0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4 h 504"/>
                    <a:gd name="T2" fmla="*/ 38 w 192"/>
                    <a:gd name="T3" fmla="*/ 97 h 504"/>
                    <a:gd name="T4" fmla="*/ 57 w 192"/>
                    <a:gd name="T5" fmla="*/ 159 h 504"/>
                    <a:gd name="T6" fmla="*/ 58 w 192"/>
                    <a:gd name="T7" fmla="*/ 252 h 504"/>
                    <a:gd name="T8" fmla="*/ 96 w 192"/>
                    <a:gd name="T9" fmla="*/ 252 h 504"/>
                    <a:gd name="T10" fmla="*/ 94 w 192"/>
                    <a:gd name="T11" fmla="*/ 180 h 504"/>
                    <a:gd name="T12" fmla="*/ 81 w 192"/>
                    <a:gd name="T13" fmla="*/ 104 h 504"/>
                    <a:gd name="T14" fmla="*/ 50 w 192"/>
                    <a:gd name="T15" fmla="*/ 30 h 504"/>
                    <a:gd name="T16" fmla="*/ 32 w 192"/>
                    <a:gd name="T17" fmla="*/ 0 h 504"/>
                    <a:gd name="T18" fmla="*/ 0 w 192"/>
                    <a:gd name="T19" fmla="*/ 14 h 504"/>
                    <a:gd name="T20" fmla="*/ 0 w 192"/>
                    <a:gd name="T21" fmla="*/ 14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1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49 w 390"/>
                    <a:gd name="T1" fmla="*/ 0 h 269"/>
                    <a:gd name="T2" fmla="*/ 129 w 390"/>
                    <a:gd name="T3" fmla="*/ 9 h 269"/>
                    <a:gd name="T4" fmla="*/ 127 w 390"/>
                    <a:gd name="T5" fmla="*/ 33 h 269"/>
                    <a:gd name="T6" fmla="*/ 0 w 390"/>
                    <a:gd name="T7" fmla="*/ 85 h 269"/>
                    <a:gd name="T8" fmla="*/ 0 w 390"/>
                    <a:gd name="T9" fmla="*/ 111 h 269"/>
                    <a:gd name="T10" fmla="*/ 142 w 390"/>
                    <a:gd name="T11" fmla="*/ 113 h 269"/>
                    <a:gd name="T12" fmla="*/ 160 w 390"/>
                    <a:gd name="T13" fmla="*/ 135 h 269"/>
                    <a:gd name="T14" fmla="*/ 195 w 390"/>
                    <a:gd name="T15" fmla="*/ 133 h 269"/>
                    <a:gd name="T16" fmla="*/ 192 w 390"/>
                    <a:gd name="T17" fmla="*/ 95 h 269"/>
                    <a:gd name="T18" fmla="*/ 58 w 390"/>
                    <a:gd name="T19" fmla="*/ 88 h 269"/>
                    <a:gd name="T20" fmla="*/ 167 w 390"/>
                    <a:gd name="T21" fmla="*/ 45 h 269"/>
                    <a:gd name="T22" fmla="*/ 149 w 390"/>
                    <a:gd name="T23" fmla="*/ 0 h 269"/>
                    <a:gd name="T24" fmla="*/ 149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2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66 h 424"/>
                    <a:gd name="T2" fmla="*/ 432 w 941"/>
                    <a:gd name="T3" fmla="*/ 0 h 424"/>
                    <a:gd name="T4" fmla="*/ 463 w 941"/>
                    <a:gd name="T5" fmla="*/ 39 h 424"/>
                    <a:gd name="T6" fmla="*/ 471 w 941"/>
                    <a:gd name="T7" fmla="*/ 91 h 424"/>
                    <a:gd name="T8" fmla="*/ 452 w 941"/>
                    <a:gd name="T9" fmla="*/ 141 h 424"/>
                    <a:gd name="T10" fmla="*/ 29 w 941"/>
                    <a:gd name="T11" fmla="*/ 212 h 424"/>
                    <a:gd name="T12" fmla="*/ 27 w 941"/>
                    <a:gd name="T13" fmla="*/ 192 h 424"/>
                    <a:gd name="T14" fmla="*/ 432 w 941"/>
                    <a:gd name="T15" fmla="*/ 121 h 424"/>
                    <a:gd name="T16" fmla="*/ 447 w 941"/>
                    <a:gd name="T17" fmla="*/ 73 h 424"/>
                    <a:gd name="T18" fmla="*/ 420 w 941"/>
                    <a:gd name="T19" fmla="*/ 29 h 424"/>
                    <a:gd name="T20" fmla="*/ 0 w 941"/>
                    <a:gd name="T21" fmla="*/ 93 h 424"/>
                    <a:gd name="T22" fmla="*/ 0 w 941"/>
                    <a:gd name="T23" fmla="*/ 66 h 424"/>
                    <a:gd name="T24" fmla="*/ 0 w 941"/>
                    <a:gd name="T25" fmla="*/ 66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73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63 h 173"/>
                    <a:gd name="T2" fmla="*/ 33 w 488"/>
                    <a:gd name="T3" fmla="*/ 86 h 173"/>
                    <a:gd name="T4" fmla="*/ 111 w 488"/>
                    <a:gd name="T5" fmla="*/ 83 h 173"/>
                    <a:gd name="T6" fmla="*/ 210 w 488"/>
                    <a:gd name="T7" fmla="*/ 58 h 173"/>
                    <a:gd name="T8" fmla="*/ 245 w 488"/>
                    <a:gd name="T9" fmla="*/ 21 h 173"/>
                    <a:gd name="T10" fmla="*/ 222 w 488"/>
                    <a:gd name="T11" fmla="*/ 1 h 173"/>
                    <a:gd name="T12" fmla="*/ 127 w 488"/>
                    <a:gd name="T13" fmla="*/ 0 h 173"/>
                    <a:gd name="T14" fmla="*/ 55 w 488"/>
                    <a:gd name="T15" fmla="*/ 6 h 173"/>
                    <a:gd name="T16" fmla="*/ 8 w 488"/>
                    <a:gd name="T17" fmla="*/ 38 h 173"/>
                    <a:gd name="T18" fmla="*/ 56 w 488"/>
                    <a:gd name="T19" fmla="*/ 47 h 173"/>
                    <a:gd name="T20" fmla="*/ 138 w 488"/>
                    <a:gd name="T21" fmla="*/ 26 h 173"/>
                    <a:gd name="T22" fmla="*/ 209 w 488"/>
                    <a:gd name="T23" fmla="*/ 26 h 173"/>
                    <a:gd name="T24" fmla="*/ 135 w 488"/>
                    <a:gd name="T25" fmla="*/ 55 h 173"/>
                    <a:gd name="T26" fmla="*/ 71 w 488"/>
                    <a:gd name="T27" fmla="*/ 63 h 173"/>
                    <a:gd name="T28" fmla="*/ 0 w 488"/>
                    <a:gd name="T29" fmla="*/ 63 h 173"/>
                    <a:gd name="T30" fmla="*/ 0 w 488"/>
                    <a:gd name="T31" fmla="*/ 6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84 w 772"/>
                <a:gd name="T1" fmla="*/ 1379 h 3266"/>
                <a:gd name="T2" fmla="*/ 101 w 772"/>
                <a:gd name="T3" fmla="*/ 1287 h 3266"/>
                <a:gd name="T4" fmla="*/ 85 w 772"/>
                <a:gd name="T5" fmla="*/ 1216 h 3266"/>
                <a:gd name="T6" fmla="*/ 99 w 772"/>
                <a:gd name="T7" fmla="*/ 1111 h 3266"/>
                <a:gd name="T8" fmla="*/ 157 w 772"/>
                <a:gd name="T9" fmla="*/ 984 h 3266"/>
                <a:gd name="T10" fmla="*/ 170 w 772"/>
                <a:gd name="T11" fmla="*/ 904 h 3266"/>
                <a:gd name="T12" fmla="*/ 157 w 772"/>
                <a:gd name="T13" fmla="*/ 851 h 3266"/>
                <a:gd name="T14" fmla="*/ 106 w 772"/>
                <a:gd name="T15" fmla="*/ 812 h 3266"/>
                <a:gd name="T16" fmla="*/ 96 w 772"/>
                <a:gd name="T17" fmla="*/ 763 h 3266"/>
                <a:gd name="T18" fmla="*/ 114 w 772"/>
                <a:gd name="T19" fmla="*/ 693 h 3266"/>
                <a:gd name="T20" fmla="*/ 197 w 772"/>
                <a:gd name="T21" fmla="*/ 505 h 3266"/>
                <a:gd name="T22" fmla="*/ 205 w 772"/>
                <a:gd name="T23" fmla="*/ 413 h 3266"/>
                <a:gd name="T24" fmla="*/ 184 w 772"/>
                <a:gd name="T25" fmla="*/ 312 h 3266"/>
                <a:gd name="T26" fmla="*/ 114 w 772"/>
                <a:gd name="T27" fmla="*/ 263 h 3266"/>
                <a:gd name="T28" fmla="*/ 53 w 772"/>
                <a:gd name="T29" fmla="*/ 184 h 3266"/>
                <a:gd name="T30" fmla="*/ 0 w 772"/>
                <a:gd name="T31" fmla="*/ 0 h 3266"/>
                <a:gd name="T32" fmla="*/ 8 w 772"/>
                <a:gd name="T33" fmla="*/ 167 h 3266"/>
                <a:gd name="T34" fmla="*/ 48 w 772"/>
                <a:gd name="T35" fmla="*/ 267 h 3266"/>
                <a:gd name="T36" fmla="*/ 101 w 772"/>
                <a:gd name="T37" fmla="*/ 329 h 3266"/>
                <a:gd name="T38" fmla="*/ 160 w 772"/>
                <a:gd name="T39" fmla="*/ 364 h 3266"/>
                <a:gd name="T40" fmla="*/ 163 w 772"/>
                <a:gd name="T41" fmla="*/ 456 h 3266"/>
                <a:gd name="T42" fmla="*/ 133 w 772"/>
                <a:gd name="T43" fmla="*/ 553 h 3266"/>
                <a:gd name="T44" fmla="*/ 64 w 772"/>
                <a:gd name="T45" fmla="*/ 724 h 3266"/>
                <a:gd name="T46" fmla="*/ 61 w 772"/>
                <a:gd name="T47" fmla="*/ 834 h 3266"/>
                <a:gd name="T48" fmla="*/ 125 w 772"/>
                <a:gd name="T49" fmla="*/ 895 h 3266"/>
                <a:gd name="T50" fmla="*/ 122 w 772"/>
                <a:gd name="T51" fmla="*/ 952 h 3266"/>
                <a:gd name="T52" fmla="*/ 66 w 772"/>
                <a:gd name="T53" fmla="*/ 1071 h 3266"/>
                <a:gd name="T54" fmla="*/ 42 w 772"/>
                <a:gd name="T55" fmla="*/ 1185 h 3266"/>
                <a:gd name="T56" fmla="*/ 64 w 772"/>
                <a:gd name="T57" fmla="*/ 1308 h 3266"/>
                <a:gd name="T58" fmla="*/ 114 w 772"/>
                <a:gd name="T59" fmla="*/ 1374 h 3266"/>
                <a:gd name="T60" fmla="*/ 178 w 772"/>
                <a:gd name="T61" fmla="*/ 1427 h 3266"/>
                <a:gd name="T62" fmla="*/ 184 w 772"/>
                <a:gd name="T63" fmla="*/ 1379 h 3266"/>
                <a:gd name="T64" fmla="*/ 184 w 772"/>
                <a:gd name="T65" fmla="*/ 137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  <p:sp>
          <p:nvSpPr>
            <p:cNvPr id="1050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84 w 772"/>
                <a:gd name="T1" fmla="*/ 1578 h 3266"/>
                <a:gd name="T2" fmla="*/ 101 w 772"/>
                <a:gd name="T3" fmla="*/ 1473 h 3266"/>
                <a:gd name="T4" fmla="*/ 85 w 772"/>
                <a:gd name="T5" fmla="*/ 1392 h 3266"/>
                <a:gd name="T6" fmla="*/ 99 w 772"/>
                <a:gd name="T7" fmla="*/ 1271 h 3266"/>
                <a:gd name="T8" fmla="*/ 157 w 772"/>
                <a:gd name="T9" fmla="*/ 1126 h 3266"/>
                <a:gd name="T10" fmla="*/ 170 w 772"/>
                <a:gd name="T11" fmla="*/ 1035 h 3266"/>
                <a:gd name="T12" fmla="*/ 157 w 772"/>
                <a:gd name="T13" fmla="*/ 974 h 3266"/>
                <a:gd name="T14" fmla="*/ 106 w 772"/>
                <a:gd name="T15" fmla="*/ 930 h 3266"/>
                <a:gd name="T16" fmla="*/ 96 w 772"/>
                <a:gd name="T17" fmla="*/ 874 h 3266"/>
                <a:gd name="T18" fmla="*/ 114 w 772"/>
                <a:gd name="T19" fmla="*/ 794 h 3266"/>
                <a:gd name="T20" fmla="*/ 197 w 772"/>
                <a:gd name="T21" fmla="*/ 578 h 3266"/>
                <a:gd name="T22" fmla="*/ 205 w 772"/>
                <a:gd name="T23" fmla="*/ 473 h 3266"/>
                <a:gd name="T24" fmla="*/ 184 w 772"/>
                <a:gd name="T25" fmla="*/ 357 h 3266"/>
                <a:gd name="T26" fmla="*/ 114 w 772"/>
                <a:gd name="T27" fmla="*/ 302 h 3266"/>
                <a:gd name="T28" fmla="*/ 53 w 772"/>
                <a:gd name="T29" fmla="*/ 211 h 3266"/>
                <a:gd name="T30" fmla="*/ 0 w 772"/>
                <a:gd name="T31" fmla="*/ 0 h 3266"/>
                <a:gd name="T32" fmla="*/ 8 w 772"/>
                <a:gd name="T33" fmla="*/ 191 h 3266"/>
                <a:gd name="T34" fmla="*/ 48 w 772"/>
                <a:gd name="T35" fmla="*/ 306 h 3266"/>
                <a:gd name="T36" fmla="*/ 101 w 772"/>
                <a:gd name="T37" fmla="*/ 377 h 3266"/>
                <a:gd name="T38" fmla="*/ 160 w 772"/>
                <a:gd name="T39" fmla="*/ 417 h 3266"/>
                <a:gd name="T40" fmla="*/ 163 w 772"/>
                <a:gd name="T41" fmla="*/ 522 h 3266"/>
                <a:gd name="T42" fmla="*/ 133 w 772"/>
                <a:gd name="T43" fmla="*/ 633 h 3266"/>
                <a:gd name="T44" fmla="*/ 64 w 772"/>
                <a:gd name="T45" fmla="*/ 829 h 3266"/>
                <a:gd name="T46" fmla="*/ 61 w 772"/>
                <a:gd name="T47" fmla="*/ 955 h 3266"/>
                <a:gd name="T48" fmla="*/ 125 w 772"/>
                <a:gd name="T49" fmla="*/ 1025 h 3266"/>
                <a:gd name="T50" fmla="*/ 122 w 772"/>
                <a:gd name="T51" fmla="*/ 1090 h 3266"/>
                <a:gd name="T52" fmla="*/ 66 w 772"/>
                <a:gd name="T53" fmla="*/ 1226 h 3266"/>
                <a:gd name="T54" fmla="*/ 42 w 772"/>
                <a:gd name="T55" fmla="*/ 1357 h 3266"/>
                <a:gd name="T56" fmla="*/ 64 w 772"/>
                <a:gd name="T57" fmla="*/ 1497 h 3266"/>
                <a:gd name="T58" fmla="*/ 114 w 772"/>
                <a:gd name="T59" fmla="*/ 1572 h 3266"/>
                <a:gd name="T60" fmla="*/ 178 w 772"/>
                <a:gd name="T61" fmla="*/ 1633 h 3266"/>
                <a:gd name="T62" fmla="*/ 184 w 772"/>
                <a:gd name="T63" fmla="*/ 1578 h 3266"/>
                <a:gd name="T64" fmla="*/ 184 w 772"/>
                <a:gd name="T65" fmla="*/ 1578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31 w 245"/>
                  <a:gd name="T1" fmla="*/ 3 h 806"/>
                  <a:gd name="T2" fmla="*/ 33 w 245"/>
                  <a:gd name="T3" fmla="*/ 122 h 806"/>
                  <a:gd name="T4" fmla="*/ 0 w 245"/>
                  <a:gd name="T5" fmla="*/ 288 h 806"/>
                  <a:gd name="T6" fmla="*/ 20 w 245"/>
                  <a:gd name="T7" fmla="*/ 282 h 806"/>
                  <a:gd name="T8" fmla="*/ 55 w 245"/>
                  <a:gd name="T9" fmla="*/ 134 h 806"/>
                  <a:gd name="T10" fmla="*/ 62 w 245"/>
                  <a:gd name="T11" fmla="*/ 0 h 806"/>
                  <a:gd name="T12" fmla="*/ 31 w 245"/>
                  <a:gd name="T13" fmla="*/ 3 h 806"/>
                  <a:gd name="T14" fmla="*/ 31 w 245"/>
                  <a:gd name="T15" fmla="*/ 3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75 w 604"/>
                    <a:gd name="T3" fmla="*/ 66 h 349"/>
                    <a:gd name="T4" fmla="*/ 127 w 604"/>
                    <a:gd name="T5" fmla="*/ 125 h 349"/>
                    <a:gd name="T6" fmla="*/ 153 w 604"/>
                    <a:gd name="T7" fmla="*/ 50 h 349"/>
                    <a:gd name="T8" fmla="*/ 91 w 604"/>
                    <a:gd name="T9" fmla="*/ 3 h 349"/>
                    <a:gd name="T10" fmla="*/ 118 w 604"/>
                    <a:gd name="T11" fmla="*/ 66 h 349"/>
                    <a:gd name="T12" fmla="*/ 33 w 604"/>
                    <a:gd name="T13" fmla="*/ 6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2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9" y="321"/>
                  <a:ext cx="269" cy="438"/>
                </a:xfrm>
                <a:custGeom>
                  <a:avLst/>
                  <a:gdLst>
                    <a:gd name="T0" fmla="*/ 187 w 1064"/>
                    <a:gd name="T1" fmla="*/ 46 h 1230"/>
                    <a:gd name="T2" fmla="*/ 123 w 1064"/>
                    <a:gd name="T3" fmla="*/ 125 h 1230"/>
                    <a:gd name="T4" fmla="*/ 41 w 1064"/>
                    <a:gd name="T5" fmla="*/ 271 h 1230"/>
                    <a:gd name="T6" fmla="*/ 0 w 1064"/>
                    <a:gd name="T7" fmla="*/ 392 h 1230"/>
                    <a:gd name="T8" fmla="*/ 15 w 1064"/>
                    <a:gd name="T9" fmla="*/ 438 h 1230"/>
                    <a:gd name="T10" fmla="*/ 66 w 1064"/>
                    <a:gd name="T11" fmla="*/ 428 h 1230"/>
                    <a:gd name="T12" fmla="*/ 146 w 1064"/>
                    <a:gd name="T13" fmla="*/ 325 h 1230"/>
                    <a:gd name="T14" fmla="*/ 221 w 1064"/>
                    <a:gd name="T15" fmla="*/ 190 h 1230"/>
                    <a:gd name="T16" fmla="*/ 261 w 1064"/>
                    <a:gd name="T17" fmla="*/ 96 h 1230"/>
                    <a:gd name="T18" fmla="*/ 269 w 1064"/>
                    <a:gd name="T19" fmla="*/ 30 h 1230"/>
                    <a:gd name="T20" fmla="*/ 247 w 1064"/>
                    <a:gd name="T21" fmla="*/ 0 h 1230"/>
                    <a:gd name="T22" fmla="*/ 211 w 1064"/>
                    <a:gd name="T23" fmla="*/ 23 h 1230"/>
                    <a:gd name="T24" fmla="*/ 245 w 1064"/>
                    <a:gd name="T25" fmla="*/ 38 h 1230"/>
                    <a:gd name="T26" fmla="*/ 221 w 1064"/>
                    <a:gd name="T27" fmla="*/ 125 h 1230"/>
                    <a:gd name="T28" fmla="*/ 174 w 1064"/>
                    <a:gd name="T29" fmla="*/ 234 h 1230"/>
                    <a:gd name="T30" fmla="*/ 88 w 1064"/>
                    <a:gd name="T31" fmla="*/ 359 h 1230"/>
                    <a:gd name="T32" fmla="*/ 29 w 1064"/>
                    <a:gd name="T33" fmla="*/ 397 h 1230"/>
                    <a:gd name="T34" fmla="*/ 34 w 1064"/>
                    <a:gd name="T35" fmla="*/ 336 h 1230"/>
                    <a:gd name="T36" fmla="*/ 110 w 1064"/>
                    <a:gd name="T37" fmla="*/ 179 h 1230"/>
                    <a:gd name="T38" fmla="*/ 210 w 1064"/>
                    <a:gd name="T39" fmla="*/ 42 h 1230"/>
                    <a:gd name="T40" fmla="*/ 187 w 1064"/>
                    <a:gd name="T41" fmla="*/ 46 h 1230"/>
                    <a:gd name="T42" fmla="*/ 187 w 1064"/>
                    <a:gd name="T43" fmla="*/ 46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3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9" y="171"/>
                  <a:ext cx="505" cy="898"/>
                </a:xfrm>
                <a:custGeom>
                  <a:avLst/>
                  <a:gdLst>
                    <a:gd name="T0" fmla="*/ 490 w 2002"/>
                    <a:gd name="T1" fmla="*/ 0 h 2521"/>
                    <a:gd name="T2" fmla="*/ 0 w 2002"/>
                    <a:gd name="T3" fmla="*/ 898 h 2521"/>
                    <a:gd name="T4" fmla="*/ 48 w 2002"/>
                    <a:gd name="T5" fmla="*/ 873 h 2521"/>
                    <a:gd name="T6" fmla="*/ 505 w 2002"/>
                    <a:gd name="T7" fmla="*/ 22 h 2521"/>
                    <a:gd name="T8" fmla="*/ 490 w 2002"/>
                    <a:gd name="T9" fmla="*/ 0 h 2521"/>
                    <a:gd name="T10" fmla="*/ 49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4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24 w 3007"/>
                    <a:gd name="T1" fmla="*/ 1014 h 3771"/>
                    <a:gd name="T2" fmla="*/ 99 w 3007"/>
                    <a:gd name="T3" fmla="*/ 1010 h 3771"/>
                    <a:gd name="T4" fmla="*/ 207 w 3007"/>
                    <a:gd name="T5" fmla="*/ 1072 h 3771"/>
                    <a:gd name="T6" fmla="*/ 172 w 3007"/>
                    <a:gd name="T7" fmla="*/ 1004 h 3771"/>
                    <a:gd name="T8" fmla="*/ 93 w 3007"/>
                    <a:gd name="T9" fmla="*/ 963 h 3771"/>
                    <a:gd name="T10" fmla="*/ 161 w 3007"/>
                    <a:gd name="T11" fmla="*/ 969 h 3771"/>
                    <a:gd name="T12" fmla="*/ 247 w 3007"/>
                    <a:gd name="T13" fmla="*/ 1023 h 3771"/>
                    <a:gd name="T14" fmla="*/ 721 w 3007"/>
                    <a:gd name="T15" fmla="*/ 150 h 3771"/>
                    <a:gd name="T16" fmla="*/ 650 w 3007"/>
                    <a:gd name="T17" fmla="*/ 53 h 3771"/>
                    <a:gd name="T18" fmla="*/ 582 w 3007"/>
                    <a:gd name="T19" fmla="*/ 0 h 3771"/>
                    <a:gd name="T20" fmla="*/ 679 w 3007"/>
                    <a:gd name="T21" fmla="*/ 28 h 3771"/>
                    <a:gd name="T22" fmla="*/ 758 w 3007"/>
                    <a:gd name="T23" fmla="*/ 153 h 3771"/>
                    <a:gd name="T24" fmla="*/ 209 w 3007"/>
                    <a:gd name="T25" fmla="*/ 1167 h 3771"/>
                    <a:gd name="T26" fmla="*/ 121 w 3007"/>
                    <a:gd name="T27" fmla="*/ 1216 h 3771"/>
                    <a:gd name="T28" fmla="*/ 26 w 3007"/>
                    <a:gd name="T29" fmla="*/ 1344 h 3771"/>
                    <a:gd name="T30" fmla="*/ 0 w 3007"/>
                    <a:gd name="T31" fmla="*/ 1307 h 3771"/>
                    <a:gd name="T32" fmla="*/ 33 w 3007"/>
                    <a:gd name="T33" fmla="*/ 1294 h 3771"/>
                    <a:gd name="T34" fmla="*/ 95 w 3007"/>
                    <a:gd name="T35" fmla="*/ 1206 h 3771"/>
                    <a:gd name="T36" fmla="*/ 42 w 3007"/>
                    <a:gd name="T37" fmla="*/ 1167 h 3771"/>
                    <a:gd name="T38" fmla="*/ 42 w 3007"/>
                    <a:gd name="T39" fmla="*/ 1132 h 3771"/>
                    <a:gd name="T40" fmla="*/ 104 w 3007"/>
                    <a:gd name="T41" fmla="*/ 1175 h 3771"/>
                    <a:gd name="T42" fmla="*/ 104 w 3007"/>
                    <a:gd name="T43" fmla="*/ 1136 h 3771"/>
                    <a:gd name="T44" fmla="*/ 152 w 3007"/>
                    <a:gd name="T45" fmla="*/ 1148 h 3771"/>
                    <a:gd name="T46" fmla="*/ 108 w 3007"/>
                    <a:gd name="T47" fmla="*/ 1097 h 3771"/>
                    <a:gd name="T48" fmla="*/ 159 w 3007"/>
                    <a:gd name="T49" fmla="*/ 1091 h 3771"/>
                    <a:gd name="T50" fmla="*/ 24 w 3007"/>
                    <a:gd name="T51" fmla="*/ 1014 h 3771"/>
                    <a:gd name="T52" fmla="*/ 24 w 3007"/>
                    <a:gd name="T53" fmla="*/ 101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5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8" y="886"/>
                  <a:ext cx="169" cy="122"/>
                </a:xfrm>
                <a:custGeom>
                  <a:avLst/>
                  <a:gdLst>
                    <a:gd name="T0" fmla="*/ 0 w 673"/>
                    <a:gd name="T1" fmla="*/ 29 h 342"/>
                    <a:gd name="T2" fmla="*/ 64 w 673"/>
                    <a:gd name="T3" fmla="*/ 38 h 342"/>
                    <a:gd name="T4" fmla="*/ 160 w 673"/>
                    <a:gd name="T5" fmla="*/ 122 h 342"/>
                    <a:gd name="T6" fmla="*/ 169 w 673"/>
                    <a:gd name="T7" fmla="*/ 103 h 342"/>
                    <a:gd name="T8" fmla="*/ 112 w 673"/>
                    <a:gd name="T9" fmla="*/ 41 h 342"/>
                    <a:gd name="T10" fmla="*/ 7 w 673"/>
                    <a:gd name="T11" fmla="*/ 0 h 342"/>
                    <a:gd name="T12" fmla="*/ 0 w 673"/>
                    <a:gd name="T13" fmla="*/ 29 h 342"/>
                    <a:gd name="T14" fmla="*/ 0 w 673"/>
                    <a:gd name="T15" fmla="*/ 29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6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795"/>
                  <a:ext cx="181" cy="144"/>
                </a:xfrm>
                <a:custGeom>
                  <a:avLst/>
                  <a:gdLst>
                    <a:gd name="T0" fmla="*/ 0 w 716"/>
                    <a:gd name="T1" fmla="*/ 28 h 403"/>
                    <a:gd name="T2" fmla="*/ 86 w 716"/>
                    <a:gd name="T3" fmla="*/ 53 h 403"/>
                    <a:gd name="T4" fmla="*/ 161 w 716"/>
                    <a:gd name="T5" fmla="*/ 144 h 403"/>
                    <a:gd name="T6" fmla="*/ 181 w 716"/>
                    <a:gd name="T7" fmla="*/ 106 h 403"/>
                    <a:gd name="T8" fmla="*/ 106 w 716"/>
                    <a:gd name="T9" fmla="*/ 41 h 403"/>
                    <a:gd name="T10" fmla="*/ 18 w 716"/>
                    <a:gd name="T11" fmla="*/ 0 h 403"/>
                    <a:gd name="T12" fmla="*/ 0 w 716"/>
                    <a:gd name="T13" fmla="*/ 28 h 403"/>
                    <a:gd name="T14" fmla="*/ 0 w 716"/>
                    <a:gd name="T15" fmla="*/ 2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7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28 h 411"/>
                    <a:gd name="T2" fmla="*/ 80 w 717"/>
                    <a:gd name="T3" fmla="*/ 50 h 411"/>
                    <a:gd name="T4" fmla="*/ 164 w 717"/>
                    <a:gd name="T5" fmla="*/ 147 h 411"/>
                    <a:gd name="T6" fmla="*/ 181 w 717"/>
                    <a:gd name="T7" fmla="*/ 112 h 411"/>
                    <a:gd name="T8" fmla="*/ 99 w 717"/>
                    <a:gd name="T9" fmla="*/ 31 h 411"/>
                    <a:gd name="T10" fmla="*/ 14 w 717"/>
                    <a:gd name="T11" fmla="*/ 0 h 411"/>
                    <a:gd name="T12" fmla="*/ 0 w 717"/>
                    <a:gd name="T13" fmla="*/ 28 h 411"/>
                    <a:gd name="T14" fmla="*/ 0 w 717"/>
                    <a:gd name="T15" fmla="*/ 2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1048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8" y="131"/>
                  <a:ext cx="179" cy="138"/>
                </a:xfrm>
                <a:custGeom>
                  <a:avLst/>
                  <a:gdLst>
                    <a:gd name="T0" fmla="*/ 0 w 709"/>
                    <a:gd name="T1" fmla="*/ 31 h 386"/>
                    <a:gd name="T2" fmla="*/ 69 w 709"/>
                    <a:gd name="T3" fmla="*/ 47 h 386"/>
                    <a:gd name="T4" fmla="*/ 168 w 709"/>
                    <a:gd name="T5" fmla="*/ 138 h 386"/>
                    <a:gd name="T6" fmla="*/ 179 w 709"/>
                    <a:gd name="T7" fmla="*/ 110 h 386"/>
                    <a:gd name="T8" fmla="*/ 77 w 709"/>
                    <a:gd name="T9" fmla="*/ 19 h 386"/>
                    <a:gd name="T10" fmla="*/ 11 w 709"/>
                    <a:gd name="T11" fmla="*/ 0 h 386"/>
                    <a:gd name="T12" fmla="*/ 0 w 709"/>
                    <a:gd name="T13" fmla="*/ 31 h 386"/>
                    <a:gd name="T14" fmla="*/ 0 w 709"/>
                    <a:gd name="T15" fmla="*/ 3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103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0914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VY_32_INOVACE_19_ </a:t>
            </a:r>
            <a:r>
              <a:rPr lang="cs-CZ" sz="1800" b="1" dirty="0" smtClean="0"/>
              <a:t>Podstatná jména – </a:t>
            </a:r>
            <a:r>
              <a:rPr lang="cs-CZ" sz="1800" b="1" dirty="0" smtClean="0"/>
              <a:t>mužský</a:t>
            </a:r>
            <a:r>
              <a:rPr lang="cs-CZ" sz="1800" b="1" dirty="0" smtClean="0"/>
              <a:t> rod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materiálu (téma): </a:t>
            </a:r>
            <a:r>
              <a:rPr lang="cs-CZ" sz="1800" b="1" dirty="0"/>
              <a:t>Podstatná jména – mužský rod</a:t>
            </a:r>
          </a:p>
          <a:p>
            <a:pPr algn="ctr">
              <a:buNone/>
            </a:pPr>
            <a:r>
              <a:rPr lang="cs-CZ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Sada:český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jazyk,1.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Ivana Šebelová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b="1" dirty="0"/>
              <a:t>Podstatná jména – mužský </a:t>
            </a:r>
            <a:r>
              <a:rPr lang="cs-CZ" sz="1800" b="1" dirty="0" smtClean="0"/>
              <a:t>rod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43042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52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82976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l"/>
            <a:r>
              <a:rPr lang="cs-CZ" sz="60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Podstatná jména</a:t>
            </a:r>
            <a:endParaRPr lang="cs-CZ" sz="60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27784" y="3645024"/>
            <a:ext cx="6262464" cy="1199704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- mužský rod</a:t>
            </a:r>
            <a:endParaRPr lang="cs-CZ" sz="4400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5805264"/>
            <a:ext cx="8352928" cy="786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>
                <a:solidFill>
                  <a:schemeClr val="bg1"/>
                </a:solidFill>
                <a:latin typeface="Comic Sans MS" pitchFamily="66" charset="0"/>
                <a:ea typeface="Calibri"/>
                <a:cs typeface="Times New Roman"/>
              </a:rPr>
              <a:t>Mgr. Ivana Šebelová, 4. ročník, III/2 K – Český jazyk, </a:t>
            </a:r>
            <a:endParaRPr lang="cs-CZ" sz="1600" b="1" dirty="0" smtClean="0">
              <a:solidFill>
                <a:schemeClr val="bg1"/>
              </a:solidFill>
              <a:latin typeface="Comic Sans MS" pitchFamily="66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600" b="1" dirty="0" smtClean="0">
                <a:solidFill>
                  <a:schemeClr val="bg1"/>
                </a:solidFill>
                <a:latin typeface="Comic Sans MS" pitchFamily="66" charset="0"/>
                <a:ea typeface="Calibri"/>
                <a:cs typeface="Times New Roman"/>
              </a:rPr>
              <a:t>Podstatná </a:t>
            </a:r>
            <a:r>
              <a:rPr lang="cs-CZ" sz="1600" b="1" dirty="0">
                <a:solidFill>
                  <a:schemeClr val="bg1"/>
                </a:solidFill>
                <a:latin typeface="Comic Sans MS" pitchFamily="66" charset="0"/>
                <a:ea typeface="Calibri"/>
                <a:cs typeface="Times New Roman"/>
              </a:rPr>
              <a:t>jména – </a:t>
            </a:r>
            <a:r>
              <a:rPr lang="cs-CZ" sz="1600" b="1" dirty="0" smtClean="0">
                <a:solidFill>
                  <a:schemeClr val="bg1"/>
                </a:solidFill>
                <a:latin typeface="Comic Sans MS" pitchFamily="66" charset="0"/>
                <a:ea typeface="Calibri"/>
                <a:cs typeface="Times New Roman"/>
              </a:rPr>
              <a:t>mužský rod</a:t>
            </a:r>
            <a:r>
              <a:rPr lang="cs-CZ" sz="1600" b="1" dirty="0">
                <a:solidFill>
                  <a:schemeClr val="bg1"/>
                </a:solidFill>
                <a:latin typeface="Comic Sans MS" pitchFamily="66" charset="0"/>
                <a:ea typeface="Calibri"/>
                <a:cs typeface="Times New Roman"/>
              </a:rPr>
              <a:t>, </a:t>
            </a:r>
            <a:r>
              <a:rPr lang="cs-CZ" sz="1600" b="1" dirty="0" smtClean="0">
                <a:solidFill>
                  <a:schemeClr val="bg1"/>
                </a:solidFill>
                <a:latin typeface="Comic Sans MS" pitchFamily="66" charset="0"/>
                <a:ea typeface="Calibri"/>
                <a:cs typeface="Times New Roman"/>
              </a:rPr>
              <a:t>25. března </a:t>
            </a:r>
            <a:r>
              <a:rPr lang="cs-CZ" sz="1600" b="1" dirty="0">
                <a:solidFill>
                  <a:schemeClr val="bg1"/>
                </a:solidFill>
                <a:latin typeface="Comic Sans MS" pitchFamily="66" charset="0"/>
                <a:ea typeface="Calibri"/>
                <a:cs typeface="Times New Roman"/>
              </a:rPr>
              <a:t>2013</a:t>
            </a:r>
            <a:endParaRPr lang="cs-CZ" sz="1600" b="1" dirty="0">
              <a:solidFill>
                <a:schemeClr val="bg1"/>
              </a:solidFill>
              <a:effectLst/>
              <a:latin typeface="Comic Sans MS" pitchFamily="66" charset="0"/>
              <a:ea typeface="Calibri"/>
              <a:cs typeface="Times New Roman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480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4">
        <p:pull/>
      </p:transition>
    </mc:Choice>
    <mc:Fallback xmlns="">
      <p:transition spd="slow" advTm="9174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1628800"/>
            <a:ext cx="7283152" cy="5040559"/>
          </a:xfrm>
        </p:spPr>
        <p:txBody>
          <a:bodyPr>
            <a:normAutofit/>
          </a:bodyPr>
          <a:lstStyle/>
          <a:p>
            <a:pPr marL="109728" lvl="0" indent="0" algn="ctr">
              <a:buClr>
                <a:srgbClr val="94C600"/>
              </a:buClr>
              <a:buNone/>
            </a:pPr>
            <a:r>
              <a:rPr lang="cs-CZ" sz="2000" b="1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-vzory bez </a:t>
            </a:r>
            <a:r>
              <a:rPr lang="cs-CZ" sz="2000" b="1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koncovky</a:t>
            </a:r>
            <a:endParaRPr lang="cs-CZ" sz="4400" b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 marL="109728" indent="0" algn="ctr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PÁN </a:t>
            </a:r>
          </a:p>
          <a:p>
            <a:pPr marL="109728" indent="0" algn="ctr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HRAD</a:t>
            </a:r>
          </a:p>
          <a:p>
            <a:pPr marL="109728" indent="0" algn="ctr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MUŽ </a:t>
            </a:r>
          </a:p>
          <a:p>
            <a:pPr marL="109728" indent="0" algn="ctr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STROJ</a:t>
            </a:r>
          </a:p>
          <a:p>
            <a:pPr marL="109728" indent="0" algn="ctr">
              <a:buNone/>
            </a:pPr>
            <a:endParaRPr lang="cs-CZ" sz="2000" b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 marL="109728" indent="0" algn="ctr">
              <a:buNone/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-vzory s koncovkami</a:t>
            </a:r>
          </a:p>
          <a:p>
            <a:pPr marL="109728" indent="0" algn="ctr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PŘEDSEDA</a:t>
            </a:r>
          </a:p>
          <a:p>
            <a:pPr marL="109728" indent="0" algn="ctr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SOUDCE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Vzory rodu mužského</a:t>
            </a:r>
            <a:endParaRPr lang="cs-CZ" sz="54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33810"/>
            <a:ext cx="1577225" cy="134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839" y="1933810"/>
            <a:ext cx="1520521" cy="144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uděk Škrovánek\AppData\Local\Microsoft\Windows\Temporary Internet Files\Content.IE5\3CXCH9OC\MC9002872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839" y="4208419"/>
            <a:ext cx="1880602" cy="111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uděk Škrovánek\AppData\Local\Microsoft\Windows\Temporary Internet Files\Content.IE5\FYZVSEOT\MC90041519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136" y="3933056"/>
            <a:ext cx="1800200" cy="147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76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13">
        <p:pull/>
      </p:transition>
    </mc:Choice>
    <mc:Fallback xmlns="">
      <p:transition spd="slow" advTm="31113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467544" y="1772816"/>
            <a:ext cx="8219256" cy="424847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nejprve určíme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 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životnosti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Vzor bez nebo s koncovkou</a:t>
            </a:r>
          </a:p>
          <a:p>
            <a:pPr marL="109728" indent="0">
              <a:buNone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cs-CZ" sz="2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koncovka v</a:t>
            </a:r>
            <a:r>
              <a:rPr lang="cs-CZ" sz="2400" u="sng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 </a:t>
            </a:r>
            <a:r>
              <a:rPr lang="cs-CZ" sz="2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2.</a:t>
            </a:r>
            <a:r>
              <a:rPr lang="cs-CZ" sz="2400" u="sng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 pádu jednotného čísla</a:t>
            </a:r>
            <a:r>
              <a:rPr lang="cs-CZ" sz="2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:</a:t>
            </a:r>
          </a:p>
          <a:p>
            <a:pPr marL="109728" indent="0">
              <a:buNone/>
            </a:pPr>
            <a:endParaRPr lang="cs-CZ" sz="36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  páv – ten páv</a:t>
            </a:r>
          </a:p>
          <a:p>
            <a:pPr marL="109728" indent="0">
              <a:buNone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 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         –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 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bez páva</a:t>
            </a: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 </a:t>
            </a:r>
            <a:endParaRPr lang="cs-CZ" sz="3200" b="1" dirty="0" smtClean="0">
              <a:solidFill>
                <a:schemeClr val="accent1">
                  <a:lumMod val="75000"/>
                </a:schemeClr>
              </a:solidFill>
              <a:latin typeface="Helvetica Neue"/>
            </a:endParaRPr>
          </a:p>
          <a:p>
            <a:pPr marL="109728" indent="0">
              <a:buNone/>
            </a:pP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	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	</a:t>
            </a: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 </a:t>
            </a:r>
            <a:endParaRPr lang="cs-CZ" sz="3200" b="1" dirty="0" smtClean="0">
              <a:solidFill>
                <a:schemeClr val="accent1">
                  <a:lumMod val="75000"/>
                </a:schemeClr>
              </a:solidFill>
              <a:latin typeface="Helvetica Neue"/>
            </a:endParaRPr>
          </a:p>
          <a:p>
            <a:pPr marL="109728" indent="0">
              <a:buNone/>
            </a:pPr>
            <a:r>
              <a:rPr lang="cs-CZ" sz="3600" dirty="0" smtClean="0">
                <a:solidFill>
                  <a:srgbClr val="000000"/>
                </a:solidFill>
                <a:latin typeface="Helvetica Neue"/>
              </a:rPr>
              <a:t>				</a:t>
            </a:r>
            <a:endParaRPr lang="cs-CZ" sz="36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86775321"/>
              </p:ext>
            </p:extLst>
          </p:nvPr>
        </p:nvGraphicFramePr>
        <p:xfrm>
          <a:off x="3203848" y="2924944"/>
          <a:ext cx="5112568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Určování vzorů</a:t>
            </a:r>
            <a:endParaRPr lang="cs-CZ" sz="60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053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89">
        <p:pull/>
      </p:transition>
    </mc:Choice>
    <mc:Fallback xmlns="">
      <p:transition spd="slow" advTm="18789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83568" y="404664"/>
            <a:ext cx="8122096" cy="6323032"/>
          </a:xfrm>
        </p:spPr>
        <p:txBody>
          <a:bodyPr>
            <a:normAutofit fontScale="92500" lnSpcReduction="10000"/>
            <a:scene3d>
              <a:camera prst="orthographicFront"/>
              <a:lightRig rig="threePt" dir="t"/>
            </a:scene3d>
            <a:sp3d>
              <a:bevelB w="57150" h="38100" prst="artDeco"/>
            </a:sp3d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Skloňování vzoru </a:t>
            </a:r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PÁN</a:t>
            </a:r>
            <a:endParaRPr lang="cs-CZ" sz="4400" u="sng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400" dirty="0" smtClean="0">
                <a:solidFill>
                  <a:srgbClr val="00B050"/>
                </a:solidFill>
                <a:latin typeface="Comic Sans MS" pitchFamily="66" charset="0"/>
              </a:rPr>
              <a:t>vzor je vzor </a:t>
            </a:r>
            <a:r>
              <a:rPr lang="cs-CZ" sz="2400" u="sng" dirty="0" smtClean="0">
                <a:solidFill>
                  <a:srgbClr val="00B050"/>
                </a:solidFill>
                <a:latin typeface="Comic Sans MS" pitchFamily="66" charset="0"/>
              </a:rPr>
              <a:t>tvrdý - </a:t>
            </a:r>
            <a:r>
              <a:rPr lang="cs-CZ" sz="2400" u="sng" dirty="0">
                <a:solidFill>
                  <a:srgbClr val="00B050"/>
                </a:solidFill>
                <a:latin typeface="Comic Sans MS" pitchFamily="66" charset="0"/>
              </a:rPr>
              <a:t>životný</a:t>
            </a:r>
          </a:p>
          <a:p>
            <a:pPr marL="109728" indent="0">
              <a:buNone/>
            </a:pPr>
            <a:r>
              <a:rPr lang="cs-CZ" sz="2400" dirty="0">
                <a:solidFill>
                  <a:srgbClr val="00B050"/>
                </a:solidFill>
                <a:latin typeface="Comic Sans MS" pitchFamily="66" charset="0"/>
              </a:rPr>
              <a:t>2.p.č.j. koncovka </a:t>
            </a:r>
            <a:r>
              <a:rPr lang="cs-CZ" sz="2400" u="sng" dirty="0" smtClean="0">
                <a:solidFill>
                  <a:srgbClr val="00B050"/>
                </a:solidFill>
                <a:latin typeface="Comic Sans MS" pitchFamily="66" charset="0"/>
              </a:rPr>
              <a:t>–a</a:t>
            </a:r>
          </a:p>
          <a:p>
            <a:pPr marL="109728" indent="0">
              <a:buNone/>
            </a:pPr>
            <a:r>
              <a:rPr lang="cs-CZ" sz="2400" u="sng" dirty="0" smtClean="0">
                <a:solidFill>
                  <a:srgbClr val="00B050"/>
                </a:solidFill>
                <a:latin typeface="Comic Sans MS" pitchFamily="66" charset="0"/>
              </a:rPr>
              <a:t>POZOR!!</a:t>
            </a:r>
            <a:endParaRPr lang="cs-CZ" sz="2400" u="sng" dirty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400" dirty="0" smtClean="0">
                <a:solidFill>
                  <a:srgbClr val="00B050"/>
                </a:solidFill>
                <a:latin typeface="Comic Sans MS" pitchFamily="66" charset="0"/>
              </a:rPr>
              <a:t>3. a 6.p.č.j. a 1.,5. a 6.p.č.mn. koncovka -i/-í</a:t>
            </a:r>
          </a:p>
          <a:p>
            <a:pPr marL="109728" indent="0">
              <a:buNone/>
            </a:pPr>
            <a:endParaRPr lang="cs-CZ" sz="24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endParaRPr lang="cs-CZ" sz="11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jednotné číslo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množné číslo</a:t>
            </a:r>
          </a:p>
          <a:p>
            <a:pPr marL="109728" indent="0">
              <a:buNone/>
            </a:pPr>
            <a:r>
              <a:rPr lang="cs-CZ" sz="8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___________________________________________________________________________________________________________________</a:t>
            </a:r>
            <a:endParaRPr lang="cs-CZ" sz="8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1. pád	pán</a:t>
            </a:r>
            <a:r>
              <a:rPr lang="cs-CZ" sz="2400" dirty="0" smtClean="0">
                <a:solidFill>
                  <a:schemeClr val="accent2"/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2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pád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a</a:t>
            </a:r>
            <a:r>
              <a:rPr lang="cs-CZ" sz="2400" dirty="0" smtClean="0">
                <a:solidFill>
                  <a:srgbClr val="19971F"/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</a:t>
            </a:r>
            <a:endParaRPr lang="cs-CZ" sz="24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3. pád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ovi</a:t>
            </a:r>
            <a:r>
              <a:rPr lang="cs-CZ" sz="2400" dirty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(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-</a:t>
            </a:r>
            <a:r>
              <a:rPr lang="cs-CZ" sz="2400" dirty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u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)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ům</a:t>
            </a:r>
            <a:endParaRPr lang="cs-CZ" sz="24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4. pád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a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  <a:endParaRPr lang="cs-CZ" sz="24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5. pád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pan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!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!</a:t>
            </a:r>
            <a:endParaRPr lang="cs-CZ" sz="2400" dirty="0">
              <a:solidFill>
                <a:schemeClr val="accent2"/>
              </a:solidFill>
              <a:latin typeface="Comic Sans MS" pitchFamily="66" charset="0"/>
            </a:endParaRPr>
          </a:p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6. pád	o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ovi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(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-u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)</a:t>
            </a:r>
            <a:r>
              <a:rPr lang="cs-CZ" sz="24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ech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7. pád	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em</a:t>
            </a:r>
            <a:r>
              <a:rPr lang="cs-CZ" sz="2400" dirty="0" smtClean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pán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</a:p>
          <a:p>
            <a:endParaRPr lang="cs-CZ" sz="2400" dirty="0">
              <a:solidFill>
                <a:schemeClr val="accent2"/>
              </a:solidFill>
              <a:latin typeface="Comic Sans MS" pitchFamily="66" charset="0"/>
            </a:endParaRPr>
          </a:p>
          <a:p>
            <a:pPr marL="1600200" lvl="6" indent="0">
              <a:buNone/>
            </a:pPr>
            <a:r>
              <a:rPr lang="cs-CZ" sz="2400" dirty="0" smtClean="0">
                <a:solidFill>
                  <a:srgbClr val="00B050"/>
                </a:solidFill>
                <a:latin typeface="Comic Sans MS" pitchFamily="66" charset="0"/>
              </a:rPr>
              <a:t>		</a:t>
            </a:r>
            <a:endParaRPr lang="cs-CZ" sz="2400" dirty="0">
              <a:solidFill>
                <a:srgbClr val="00B050"/>
              </a:solidFill>
              <a:latin typeface="Comic Sans MS" pitchFamily="66" charset="0"/>
            </a:endParaRPr>
          </a:p>
        </p:txBody>
      </p:sp>
      <p:pic>
        <p:nvPicPr>
          <p:cNvPr id="2" name="Picture 2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6672"/>
            <a:ext cx="1829714" cy="156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995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12">
        <p:pull/>
      </p:transition>
    </mc:Choice>
    <mc:Fallback xmlns="">
      <p:transition spd="slow" advTm="19512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55576" y="332656"/>
            <a:ext cx="8122096" cy="6336704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>
              <a:bevelB w="57150" h="38100" prst="artDeco"/>
            </a:sp3d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Skloňování vzoru </a:t>
            </a:r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MUŽ</a:t>
            </a:r>
            <a:endParaRPr lang="cs-CZ" sz="4400" u="sng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vzor je </a:t>
            </a:r>
            <a:r>
              <a:rPr lang="cs-CZ" sz="2200" u="sng" dirty="0" smtClean="0">
                <a:solidFill>
                  <a:srgbClr val="00B050"/>
                </a:solidFill>
                <a:latin typeface="Comic Sans MS" pitchFamily="66" charset="0"/>
              </a:rPr>
              <a:t>měkký </a:t>
            </a:r>
            <a:r>
              <a:rPr lang="cs-CZ" sz="2200" u="sng" dirty="0">
                <a:solidFill>
                  <a:srgbClr val="00B050"/>
                </a:solidFill>
                <a:latin typeface="Comic Sans MS" pitchFamily="66" charset="0"/>
              </a:rPr>
              <a:t>- životný</a:t>
            </a:r>
          </a:p>
          <a:p>
            <a:pPr marL="109728" indent="0">
              <a:buNone/>
            </a:pP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2.p.č.j. koncovka </a:t>
            </a:r>
            <a:r>
              <a:rPr lang="cs-CZ" sz="2200" u="sng" dirty="0">
                <a:solidFill>
                  <a:srgbClr val="00B050"/>
                </a:solidFill>
                <a:latin typeface="Comic Sans MS" pitchFamily="66" charset="0"/>
              </a:rPr>
              <a:t>-e/-</a:t>
            </a:r>
            <a:r>
              <a:rPr lang="cs-CZ" sz="2200" u="sng" dirty="0" smtClean="0">
                <a:solidFill>
                  <a:srgbClr val="00B050"/>
                </a:solidFill>
                <a:latin typeface="Comic Sans MS" pitchFamily="66" charset="0"/>
              </a:rPr>
              <a:t>ě</a:t>
            </a:r>
          </a:p>
          <a:p>
            <a:pPr marL="109728" indent="0">
              <a:buNone/>
            </a:pP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v 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koncovkách měkké </a:t>
            </a: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i/í</a:t>
            </a:r>
          </a:p>
          <a:p>
            <a:pPr marL="109728" indent="0">
              <a:buNone/>
            </a:pPr>
            <a:endParaRPr lang="cs-CZ" sz="22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jednotné 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číslo	množné číslo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7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___________________________________________________________________________________________________________________</a:t>
            </a: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1.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>
                <a:solidFill>
                  <a:srgbClr val="71685A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2.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>
                <a:solidFill>
                  <a:srgbClr val="19971F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3.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 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ům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4.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5.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endParaRPr lang="cs-CZ" sz="2200" dirty="0">
              <a:solidFill>
                <a:srgbClr val="71685A"/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6. pád	o 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  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ích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7.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em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muž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</a:t>
            </a:r>
          </a:p>
        </p:txBody>
      </p:sp>
      <p:pic>
        <p:nvPicPr>
          <p:cNvPr id="2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728045"/>
            <a:ext cx="1517365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75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0">
        <p:pull/>
      </p:transition>
    </mc:Choice>
    <mc:Fallback xmlns="">
      <p:transition spd="slow" advTm="1847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260648"/>
            <a:ext cx="8122096" cy="6408712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>
              <a:bevelB w="57150" h="38100" prst="artDeco"/>
            </a:sp3d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Skloňování vzoru </a:t>
            </a:r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HRAD</a:t>
            </a:r>
            <a:endParaRPr lang="cs-CZ" sz="4400" u="sng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vzor je </a:t>
            </a:r>
            <a:r>
              <a:rPr lang="cs-CZ" sz="2200" u="sng" dirty="0" smtClean="0">
                <a:solidFill>
                  <a:srgbClr val="00B050"/>
                </a:solidFill>
                <a:latin typeface="Comic Sans MS" pitchFamily="66" charset="0"/>
              </a:rPr>
              <a:t>tvrdý </a:t>
            </a:r>
            <a:r>
              <a:rPr lang="cs-CZ" sz="2200" u="sng" dirty="0">
                <a:solidFill>
                  <a:srgbClr val="00B050"/>
                </a:solidFill>
                <a:latin typeface="Comic Sans MS" pitchFamily="66" charset="0"/>
              </a:rPr>
              <a:t>- neživotný</a:t>
            </a:r>
          </a:p>
          <a:p>
            <a:pPr marL="109728" indent="0">
              <a:buNone/>
            </a:pP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2.p.č.j. </a:t>
            </a: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koncovka </a:t>
            </a:r>
            <a:r>
              <a:rPr lang="cs-CZ" sz="2200" u="sng" dirty="0">
                <a:solidFill>
                  <a:srgbClr val="00B050"/>
                </a:solidFill>
                <a:latin typeface="Comic Sans MS" pitchFamily="66" charset="0"/>
              </a:rPr>
              <a:t>-u nebo -a</a:t>
            </a:r>
          </a:p>
          <a:p>
            <a:pPr marL="109728" indent="0">
              <a:buNone/>
            </a:pP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v koncovkách tvrdé </a:t>
            </a: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–y</a:t>
            </a:r>
          </a:p>
          <a:p>
            <a:pPr marL="109728" indent="0">
              <a:buNone/>
            </a:pPr>
            <a:endParaRPr lang="cs-CZ" sz="2200" dirty="0">
              <a:solidFill>
                <a:srgbClr val="00B050"/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jednotné 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číslo	množné číslo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7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___________________________________________________________________________________________________________________</a:t>
            </a: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1.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>
                <a:solidFill>
                  <a:srgbClr val="71685A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2.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u</a:t>
            </a:r>
            <a:r>
              <a:rPr lang="cs-CZ" sz="2200" dirty="0">
                <a:solidFill>
                  <a:srgbClr val="19971F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3.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u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ům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4.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5.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endParaRPr lang="cs-CZ" sz="2200" dirty="0">
              <a:solidFill>
                <a:srgbClr val="71685A"/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6. pád	o 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ě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 (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-u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)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ech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7.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em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hrad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			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	</a:t>
            </a: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Pozor!! v 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6.p.č.mn</a:t>
            </a: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. (lesích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)</a:t>
            </a:r>
            <a:endParaRPr lang="cs-CZ" sz="2200" dirty="0">
              <a:solidFill>
                <a:srgbClr val="94C600">
                  <a:lumMod val="75000"/>
                </a:srgbClr>
              </a:solidFill>
              <a:latin typeface="Comic Sans MS" pitchFamily="66" charset="0"/>
            </a:endParaRPr>
          </a:p>
          <a:p>
            <a:pPr marL="109728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80728"/>
            <a:ext cx="1798637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506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0">
        <p:pull/>
      </p:transition>
    </mc:Choice>
    <mc:Fallback xmlns="">
      <p:transition spd="slow" advTm="1847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260648"/>
            <a:ext cx="8122096" cy="6408712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>
              <a:bevelB w="57150" h="38100" prst="artDeco"/>
            </a:sp3d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Skloňování vzoru </a:t>
            </a:r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STROJ</a:t>
            </a:r>
            <a:endParaRPr lang="cs-CZ" sz="4400" u="sng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vzor je </a:t>
            </a:r>
            <a:r>
              <a:rPr lang="cs-CZ" sz="2200" u="sng" dirty="0" smtClean="0">
                <a:solidFill>
                  <a:srgbClr val="00B050"/>
                </a:solidFill>
                <a:latin typeface="Comic Sans MS" pitchFamily="66" charset="0"/>
              </a:rPr>
              <a:t>měkký </a:t>
            </a:r>
            <a:r>
              <a:rPr lang="cs-CZ" sz="2200" u="sng" dirty="0">
                <a:solidFill>
                  <a:srgbClr val="00B050"/>
                </a:solidFill>
                <a:latin typeface="Comic Sans MS" pitchFamily="66" charset="0"/>
              </a:rPr>
              <a:t>- neživotný</a:t>
            </a:r>
          </a:p>
          <a:p>
            <a:pPr marL="109728" indent="0">
              <a:buNone/>
            </a:pP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2.p.č.j. koncovka </a:t>
            </a:r>
            <a:r>
              <a:rPr lang="cs-CZ" sz="2200" u="sng" dirty="0">
                <a:solidFill>
                  <a:srgbClr val="00B050"/>
                </a:solidFill>
                <a:latin typeface="Comic Sans MS" pitchFamily="66" charset="0"/>
              </a:rPr>
              <a:t>-e/-ě</a:t>
            </a:r>
          </a:p>
          <a:p>
            <a:pPr marL="109728" indent="0">
              <a:buNone/>
            </a:pP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v koncovkách měkká </a:t>
            </a: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–i</a:t>
            </a:r>
          </a:p>
          <a:p>
            <a:pPr marL="109728" indent="0">
              <a:buNone/>
            </a:pPr>
            <a:endParaRPr lang="cs-CZ" sz="2200" dirty="0">
              <a:solidFill>
                <a:srgbClr val="00B050"/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jednotné 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číslo	množné číslo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7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___________________________________________________________________________________________________________________</a:t>
            </a: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1.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>
                <a:solidFill>
                  <a:srgbClr val="71685A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2.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>
                <a:solidFill>
                  <a:srgbClr val="19971F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3.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ům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4.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5.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endParaRPr lang="cs-CZ" sz="2200" dirty="0">
              <a:solidFill>
                <a:srgbClr val="71685A"/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6. pád	o 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ích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7.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em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stroj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			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	</a:t>
            </a:r>
            <a:endParaRPr lang="cs-CZ" sz="2200" dirty="0">
              <a:solidFill>
                <a:srgbClr val="94C600">
                  <a:lumMod val="75000"/>
                </a:srgbClr>
              </a:solidFill>
              <a:latin typeface="Comic Sans MS" pitchFamily="66" charset="0"/>
            </a:endParaRPr>
          </a:p>
          <a:p>
            <a:pPr marL="109728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68760"/>
            <a:ext cx="188436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8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0">
        <p:pull/>
      </p:transition>
    </mc:Choice>
    <mc:Fallback xmlns="">
      <p:transition spd="slow" advTm="1847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260648"/>
            <a:ext cx="8122096" cy="6408712"/>
          </a:xfrm>
        </p:spPr>
        <p:txBody>
          <a:bodyPr>
            <a:normAutofit lnSpcReduction="10000"/>
            <a:scene3d>
              <a:camera prst="orthographicFront"/>
              <a:lightRig rig="threePt" dir="t"/>
            </a:scene3d>
            <a:sp3d>
              <a:bevelB w="57150" h="38100" prst="artDeco"/>
            </a:sp3d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Skloňování vzoru </a:t>
            </a:r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PŘEDSEDA</a:t>
            </a:r>
            <a:endParaRPr lang="cs-CZ" sz="4400" u="sng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vzor je životný</a:t>
            </a:r>
          </a:p>
          <a:p>
            <a:pPr marL="109728" indent="0">
              <a:buNone/>
            </a:pP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1.p.č.j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. koncovka </a:t>
            </a:r>
            <a:r>
              <a:rPr lang="cs-CZ" sz="2200" u="sng" dirty="0" smtClean="0">
                <a:solidFill>
                  <a:srgbClr val="00B050"/>
                </a:solidFill>
                <a:latin typeface="Comic Sans MS" pitchFamily="66" charset="0"/>
              </a:rPr>
              <a:t>-a</a:t>
            </a:r>
            <a:endParaRPr lang="cs-CZ" sz="2200" u="sng" dirty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v koncovkách </a:t>
            </a: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tvrdé </a:t>
            </a:r>
            <a:r>
              <a:rPr lang="cs-CZ" sz="2200" u="sng" dirty="0" smtClean="0">
                <a:solidFill>
                  <a:srgbClr val="00B050"/>
                </a:solidFill>
                <a:latin typeface="Comic Sans MS" pitchFamily="66" charset="0"/>
              </a:rPr>
              <a:t>-y</a:t>
            </a:r>
          </a:p>
          <a:p>
            <a:pPr marL="109728" indent="0">
              <a:buNone/>
            </a:pPr>
            <a:endParaRPr lang="cs-CZ" sz="2200" dirty="0">
              <a:solidFill>
                <a:srgbClr val="00B050"/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jednotné 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číslo	množné číslo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7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___________________________________________________________________________________________________________________</a:t>
            </a: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1.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a</a:t>
            </a:r>
            <a:r>
              <a:rPr lang="cs-CZ" sz="2200" dirty="0">
                <a:solidFill>
                  <a:srgbClr val="71685A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předsedov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é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2.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  <a:r>
              <a:rPr lang="cs-CZ" sz="2200" dirty="0">
                <a:solidFill>
                  <a:srgbClr val="19971F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3.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ovi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ům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4.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u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5.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ové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endParaRPr lang="cs-CZ" sz="2200" dirty="0">
              <a:solidFill>
                <a:srgbClr val="71685A"/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6. pád	o 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ovi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ech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7.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ou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předsed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y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			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	Pozor!! 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	měkké 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–i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 koncovce 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–</a:t>
            </a:r>
            <a:r>
              <a:rPr lang="cs-CZ" sz="2400" dirty="0" err="1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ovi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  <a:endParaRPr lang="cs-CZ" sz="2200" dirty="0">
              <a:solidFill>
                <a:srgbClr val="94C600">
                  <a:lumMod val="75000"/>
                </a:srgbClr>
              </a:solidFill>
              <a:latin typeface="Comic Sans MS" pitchFamily="66" charset="0"/>
            </a:endParaRPr>
          </a:p>
          <a:p>
            <a:pPr marL="109728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875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0">
        <p:pull/>
      </p:transition>
    </mc:Choice>
    <mc:Fallback xmlns="">
      <p:transition spd="slow" advTm="1847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260648"/>
            <a:ext cx="8122096" cy="6408712"/>
          </a:xfrm>
        </p:spPr>
        <p:txBody>
          <a:bodyPr>
            <a:normAutofit lnSpcReduction="10000"/>
            <a:scene3d>
              <a:camera prst="orthographicFront"/>
              <a:lightRig rig="threePt" dir="t"/>
            </a:scene3d>
            <a:sp3d>
              <a:bevelB w="57150" h="38100" prst="artDeco"/>
            </a:sp3d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Skloňování vzoru </a:t>
            </a:r>
            <a:r>
              <a:rPr lang="cs-CZ" sz="4400" u="sng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SOUDCE</a:t>
            </a:r>
            <a:endParaRPr lang="cs-CZ" sz="4400" u="sng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vzor je životný</a:t>
            </a:r>
          </a:p>
          <a:p>
            <a:pPr marL="109728" indent="0">
              <a:buNone/>
            </a:pP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1.p.č.j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. koncovka </a:t>
            </a:r>
            <a:r>
              <a:rPr lang="cs-CZ" sz="2200" u="sng" dirty="0" smtClean="0">
                <a:solidFill>
                  <a:srgbClr val="00B050"/>
                </a:solidFill>
                <a:latin typeface="Comic Sans MS" pitchFamily="66" charset="0"/>
              </a:rPr>
              <a:t>-e</a:t>
            </a:r>
            <a:endParaRPr lang="cs-CZ" sz="2200" u="sng" dirty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v koncovkách </a:t>
            </a:r>
            <a:r>
              <a:rPr lang="cs-CZ" sz="2200" dirty="0" smtClean="0">
                <a:solidFill>
                  <a:srgbClr val="00B050"/>
                </a:solidFill>
                <a:latin typeface="Comic Sans MS" pitchFamily="66" charset="0"/>
              </a:rPr>
              <a:t>měkké </a:t>
            </a:r>
            <a:r>
              <a:rPr lang="cs-CZ" sz="2200" u="sng" dirty="0" smtClean="0">
                <a:solidFill>
                  <a:srgbClr val="00B050"/>
                </a:solidFill>
                <a:latin typeface="Comic Sans MS" pitchFamily="66" charset="0"/>
              </a:rPr>
              <a:t>-i</a:t>
            </a:r>
          </a:p>
          <a:p>
            <a:pPr marL="109728" indent="0">
              <a:buNone/>
            </a:pPr>
            <a:endParaRPr lang="cs-CZ" sz="22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marL="109728" indent="0">
              <a:buNone/>
            </a:pPr>
            <a:endParaRPr lang="cs-CZ" sz="2200" dirty="0">
              <a:solidFill>
                <a:srgbClr val="00B050"/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jednotné 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číslo	množné číslo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7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___________________________________________________________________________________________________________________</a:t>
            </a: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1.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>
                <a:solidFill>
                  <a:srgbClr val="71685A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2.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>
                <a:solidFill>
                  <a:srgbClr val="19971F"/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19971F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3.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ům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4.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5.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, -</a:t>
            </a:r>
            <a:r>
              <a:rPr lang="cs-CZ" sz="2200" dirty="0" err="1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ové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!</a:t>
            </a:r>
            <a:endParaRPr lang="cs-CZ" sz="2200" dirty="0">
              <a:solidFill>
                <a:srgbClr val="71685A"/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6. pád	o 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ích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lvl="0">
              <a:buClr>
                <a:srgbClr val="94C600"/>
              </a:buClr>
            </a:pP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7. pád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em</a:t>
            </a:r>
            <a:r>
              <a:rPr lang="cs-CZ" sz="2200" dirty="0">
                <a:solidFill>
                  <a:srgbClr val="00B050"/>
                </a:solidFill>
                <a:latin typeface="Comic Sans MS" pitchFamily="66" charset="0"/>
              </a:rPr>
              <a:t>	</a:t>
            </a:r>
            <a:r>
              <a:rPr lang="cs-CZ" sz="2200" dirty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	</a:t>
            </a:r>
            <a:r>
              <a:rPr lang="cs-CZ" sz="2200" dirty="0" smtClean="0">
                <a:solidFill>
                  <a:srgbClr val="94C600">
                    <a:lumMod val="75000"/>
                  </a:srgbClr>
                </a:solidFill>
                <a:latin typeface="Comic Sans MS" pitchFamily="66" charset="0"/>
              </a:rPr>
              <a:t>soudc</a:t>
            </a:r>
            <a:r>
              <a:rPr lang="cs-CZ" sz="2200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i</a:t>
            </a:r>
            <a:endParaRPr lang="cs-CZ" sz="2200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 			</a:t>
            </a:r>
          </a:p>
          <a:p>
            <a:pPr marL="109728" lvl="0" indent="0">
              <a:buClr>
                <a:srgbClr val="94C600"/>
              </a:buClr>
              <a:buNone/>
            </a:pPr>
            <a:r>
              <a:rPr lang="cs-CZ" sz="24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	</a:t>
            </a:r>
          </a:p>
        </p:txBody>
      </p:sp>
      <p:pic>
        <p:nvPicPr>
          <p:cNvPr id="4098" name="Picture 2" descr="C:\Users\Luděk Škrovánek\AppData\Local\Microsoft\Windows\Temporary Internet Files\Content.IE5\FYZVSEOT\MC9000567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24744"/>
            <a:ext cx="1815998" cy="147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012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0">
        <p:pull/>
      </p:transition>
    </mc:Choice>
    <mc:Fallback xmlns="">
      <p:transition spd="slow" advTm="1847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.2|3.1|2.7|3.2|3.1|2.8|3.1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8|5.6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9|14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2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2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2|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2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2|2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stelové tužky">
  <a:themeElements>
    <a:clrScheme name="Pastelové tužky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Pastelové tužky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stelové tužky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326</TotalTime>
  <Words>192</Words>
  <Application>Microsoft Office PowerPoint</Application>
  <PresentationFormat>Předvádění na obrazovce (4:3)</PresentationFormat>
  <Paragraphs>139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Shluk</vt:lpstr>
      <vt:lpstr>Pastelové tužky</vt:lpstr>
      <vt:lpstr>Prezentace aplikace PowerPoint</vt:lpstr>
      <vt:lpstr>  Podstatná jména</vt:lpstr>
      <vt:lpstr>Vzory rodu mužského</vt:lpstr>
      <vt:lpstr>Určování vzorů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Ivana Šebelová</dc:creator>
  <cp:lastModifiedBy>Němec Zbyněk</cp:lastModifiedBy>
  <cp:revision>33</cp:revision>
  <dcterms:created xsi:type="dcterms:W3CDTF">2013-02-13T20:15:11Z</dcterms:created>
  <dcterms:modified xsi:type="dcterms:W3CDTF">2013-04-03T08:57:39Z</dcterms:modified>
</cp:coreProperties>
</file>