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56" r:id="rId3"/>
    <p:sldId id="258" r:id="rId4"/>
    <p:sldId id="257" r:id="rId5"/>
    <p:sldId id="262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213ACE3-B56D-4CA7-8012-D4162F80678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04875F0F-86E9-4A2E-80BD-FA35EE0732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2"/>
          <p:cNvSpPr>
            <a:spLocks noChangeArrowheads="1"/>
          </p:cNvSpPr>
          <p:nvPr/>
        </p:nvSpPr>
        <p:spPr bwMode="auto">
          <a:xfrm flipV="1">
            <a:off x="378693" y="-2620072"/>
            <a:ext cx="7757942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3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9816725"/>
              </p:ext>
            </p:extLst>
          </p:nvPr>
        </p:nvGraphicFramePr>
        <p:xfrm>
          <a:off x="1476375" y="333375"/>
          <a:ext cx="5800725" cy="517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3" imgW="10965824" imgH="9747849" progId="Word.Document.8">
                  <p:embed/>
                </p:oleObj>
              </mc:Choice>
              <mc:Fallback>
                <p:oleObj name="Document" r:id="rId3" imgW="10965824" imgH="974784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6375" y="333375"/>
                        <a:ext cx="5800725" cy="51720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2875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9140000">
            <a:off x="1111431" y="2644141"/>
            <a:ext cx="6511131" cy="329259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city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Kladno.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6869" y="1765558"/>
            <a:ext cx="561662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Kladno</a:t>
            </a:r>
            <a:endParaRPr lang="cs-CZ" sz="9600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242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/>
              <a:t> </a:t>
            </a:r>
            <a:r>
              <a:rPr lang="cs-CZ" dirty="0" smtClean="0"/>
              <a:t>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Bohemia, Kladno,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situated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northwest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Prague, in Kladno </a:t>
            </a:r>
            <a:r>
              <a:rPr lang="cs-CZ" dirty="0" err="1" smtClean="0"/>
              <a:t>Plateau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170080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visit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 and </a:t>
            </a:r>
            <a:r>
              <a:rPr lang="cs-CZ" dirty="0" err="1" smtClean="0"/>
              <a:t>interesting</a:t>
            </a:r>
            <a:r>
              <a:rPr lang="cs-CZ" dirty="0" smtClean="0"/>
              <a:t> city </a:t>
            </a:r>
            <a:r>
              <a:rPr lang="cs-CZ" dirty="0" err="1" smtClean="0"/>
              <a:t>parks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1227" y="2924944"/>
            <a:ext cx="8134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What‘s</a:t>
            </a:r>
            <a:r>
              <a:rPr lang="cs-CZ" dirty="0" smtClean="0"/>
              <a:t> more,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whole</a:t>
            </a:r>
            <a:r>
              <a:rPr lang="cs-CZ" dirty="0" smtClean="0"/>
              <a:t> city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surrounded</a:t>
            </a:r>
            <a:r>
              <a:rPr lang="cs-CZ" dirty="0" smtClean="0"/>
              <a:t> by </a:t>
            </a:r>
            <a:r>
              <a:rPr lang="cs-CZ" dirty="0" err="1" smtClean="0"/>
              <a:t>forests</a:t>
            </a:r>
            <a:r>
              <a:rPr lang="cs-CZ" dirty="0" smtClean="0"/>
              <a:t> and a </a:t>
            </a:r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cycle</a:t>
            </a:r>
            <a:r>
              <a:rPr lang="cs-CZ" dirty="0" smtClean="0"/>
              <a:t> </a:t>
            </a:r>
            <a:r>
              <a:rPr lang="cs-CZ" dirty="0" err="1" smtClean="0"/>
              <a:t>paths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bartos\Desktop\nejlepší fotky\Kladno_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605" y="3501008"/>
            <a:ext cx="3291939" cy="135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64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artos\Desktop\nejlepší fotky\P32059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324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flipH="1">
            <a:off x="4221227" y="565163"/>
            <a:ext cx="3703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/>
              <a:t>High</a:t>
            </a:r>
            <a:r>
              <a:rPr lang="cs-CZ" b="1" i="1" dirty="0" smtClean="0"/>
              <a:t> Hotel </a:t>
            </a:r>
            <a:r>
              <a:rPr lang="cs-CZ" b="1" i="1" dirty="0" err="1" smtClean="0"/>
              <a:t>School</a:t>
            </a:r>
            <a:r>
              <a:rPr lang="cs-CZ" b="1" i="1" dirty="0" smtClean="0"/>
              <a:t> </a:t>
            </a:r>
            <a:endParaRPr lang="cs-CZ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33498" y="1988840"/>
            <a:ext cx="4226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St.Florian‘s</a:t>
            </a:r>
            <a:r>
              <a:rPr lang="cs-CZ" dirty="0" smtClean="0"/>
              <a:t> </a:t>
            </a:r>
            <a:r>
              <a:rPr lang="cs-CZ" dirty="0" err="1" smtClean="0"/>
              <a:t>Chapel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41646" y="3379330"/>
            <a:ext cx="52259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study </a:t>
            </a:r>
            <a:r>
              <a:rPr lang="cs-CZ" dirty="0" err="1" smtClean="0"/>
              <a:t>programms</a:t>
            </a:r>
            <a:r>
              <a:rPr lang="cs-CZ" dirty="0" smtClean="0"/>
              <a:t> : </a:t>
            </a:r>
          </a:p>
          <a:p>
            <a:r>
              <a:rPr lang="cs-CZ" dirty="0" err="1" smtClean="0"/>
              <a:t>Hospitality</a:t>
            </a:r>
            <a:r>
              <a:rPr lang="cs-CZ" dirty="0" smtClean="0"/>
              <a:t> and </a:t>
            </a:r>
            <a:r>
              <a:rPr lang="cs-CZ" dirty="0" err="1" smtClean="0"/>
              <a:t>Tourism</a:t>
            </a:r>
            <a:r>
              <a:rPr lang="cs-CZ" dirty="0" smtClean="0"/>
              <a:t> / </a:t>
            </a:r>
            <a:r>
              <a:rPr lang="cs-CZ" dirty="0" err="1" smtClean="0"/>
              <a:t>Fly</a:t>
            </a:r>
            <a:r>
              <a:rPr lang="cs-CZ" dirty="0" smtClean="0"/>
              <a:t> </a:t>
            </a:r>
            <a:r>
              <a:rPr lang="cs-CZ" dirty="0" err="1" smtClean="0"/>
              <a:t>Attendant</a:t>
            </a:r>
            <a:r>
              <a:rPr lang="cs-CZ" dirty="0" smtClean="0"/>
              <a:t> 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73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artos\Desktop\Kladno 1.A\P32059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41827"/>
            <a:ext cx="3528391" cy="470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720374"/>
            <a:ext cx="369934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St. Florian </a:t>
            </a:r>
            <a:r>
              <a:rPr lang="cs-CZ" b="1" dirty="0" err="1" smtClean="0"/>
              <a:t>Chapel</a:t>
            </a:r>
            <a:endParaRPr lang="cs-CZ" b="1" dirty="0" smtClean="0"/>
          </a:p>
          <a:p>
            <a:r>
              <a:rPr lang="cs-CZ" dirty="0" err="1" smtClean="0"/>
              <a:t>Built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1751 and 1872, 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esinged</a:t>
            </a:r>
            <a:r>
              <a:rPr lang="cs-CZ" dirty="0" smtClean="0"/>
              <a:t> by Kilián Ignác </a:t>
            </a:r>
          </a:p>
          <a:p>
            <a:r>
              <a:rPr lang="cs-CZ" dirty="0" err="1" smtClean="0"/>
              <a:t>Dientzenhofer</a:t>
            </a:r>
            <a:r>
              <a:rPr lang="cs-CZ" dirty="0" smtClean="0"/>
              <a:t>. 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altar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endParaRPr lang="cs-CZ" dirty="0"/>
          </a:p>
          <a:p>
            <a:r>
              <a:rPr lang="cs-CZ" dirty="0" smtClean="0"/>
              <a:t>St. Florian </a:t>
            </a:r>
            <a:r>
              <a:rPr lang="cs-CZ" dirty="0" err="1" smtClean="0"/>
              <a:t>inside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chapel</a:t>
            </a:r>
            <a:r>
              <a:rPr lang="cs-CZ" dirty="0" smtClean="0"/>
              <a:t> by Vilém</a:t>
            </a:r>
          </a:p>
          <a:p>
            <a:r>
              <a:rPr lang="cs-CZ" dirty="0" err="1" smtClean="0"/>
              <a:t>Kandler</a:t>
            </a:r>
            <a:r>
              <a:rPr lang="cs-CZ" dirty="0" smtClean="0"/>
              <a:t> as </a:t>
            </a:r>
            <a:r>
              <a:rPr lang="cs-CZ" dirty="0" err="1" smtClean="0"/>
              <a:t>well</a:t>
            </a:r>
            <a:r>
              <a:rPr lang="cs-CZ" dirty="0" smtClean="0"/>
              <a:t> as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</a:t>
            </a:r>
          </a:p>
          <a:p>
            <a:r>
              <a:rPr lang="cs-CZ" dirty="0" err="1" smtClean="0"/>
              <a:t>Benedict</a:t>
            </a:r>
            <a:r>
              <a:rPr lang="cs-CZ" dirty="0" smtClean="0"/>
              <a:t> and St. Prokop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Chapels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57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72200" y="363758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Town</a:t>
            </a:r>
            <a:r>
              <a:rPr lang="cs-CZ" b="1" dirty="0" smtClean="0"/>
              <a:t> </a:t>
            </a:r>
            <a:r>
              <a:rPr lang="cs-CZ" b="1" dirty="0" err="1" smtClean="0"/>
              <a:t>Hall</a:t>
            </a:r>
            <a:endParaRPr lang="cs-CZ" b="1" dirty="0" smtClean="0"/>
          </a:p>
          <a:p>
            <a:r>
              <a:rPr lang="cs-CZ" dirty="0" err="1" smtClean="0"/>
              <a:t>Built</a:t>
            </a:r>
            <a:r>
              <a:rPr lang="cs-CZ" dirty="0" smtClean="0"/>
              <a:t> in </a:t>
            </a:r>
            <a:r>
              <a:rPr lang="cs-CZ" dirty="0" err="1" smtClean="0"/>
              <a:t>Neo</a:t>
            </a:r>
            <a:r>
              <a:rPr lang="cs-CZ" dirty="0" smtClean="0"/>
              <a:t> </a:t>
            </a:r>
            <a:r>
              <a:rPr lang="cs-CZ" dirty="0" err="1" smtClean="0"/>
              <a:t>Renaissance</a:t>
            </a:r>
            <a:endParaRPr lang="cs-CZ" dirty="0" smtClean="0"/>
          </a:p>
          <a:p>
            <a:r>
              <a:rPr lang="cs-CZ" dirty="0" smtClean="0"/>
              <a:t>style </a:t>
            </a:r>
            <a:r>
              <a:rPr lang="cs-CZ" dirty="0" err="1" smtClean="0"/>
              <a:t>between</a:t>
            </a:r>
            <a:r>
              <a:rPr lang="cs-CZ" dirty="0" smtClean="0"/>
              <a:t> 1897 and </a:t>
            </a:r>
          </a:p>
          <a:p>
            <a:r>
              <a:rPr lang="cs-CZ" dirty="0" smtClean="0"/>
              <a:t>1898, </a:t>
            </a:r>
            <a:r>
              <a:rPr lang="cs-CZ" dirty="0" err="1" smtClean="0"/>
              <a:t>designed</a:t>
            </a:r>
            <a:r>
              <a:rPr lang="cs-CZ" dirty="0" smtClean="0"/>
              <a:t> by Jan </a:t>
            </a:r>
          </a:p>
          <a:p>
            <a:r>
              <a:rPr lang="cs-CZ" dirty="0" err="1" smtClean="0"/>
              <a:t>Vejrych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bartos\Desktop\nejlepší fotky\P32059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1" y="332656"/>
            <a:ext cx="6081053" cy="4362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38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Church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Assumption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Holy</a:t>
            </a:r>
            <a:r>
              <a:rPr lang="cs-CZ" b="1" dirty="0" smtClean="0"/>
              <a:t> </a:t>
            </a:r>
            <a:r>
              <a:rPr lang="cs-CZ" b="1" dirty="0" err="1" smtClean="0"/>
              <a:t>Virgin</a:t>
            </a:r>
            <a:endParaRPr lang="cs-CZ" b="1" dirty="0" smtClean="0"/>
          </a:p>
          <a:p>
            <a:r>
              <a:rPr lang="cs-CZ" dirty="0" err="1" smtClean="0"/>
              <a:t>Built</a:t>
            </a:r>
            <a:r>
              <a:rPr lang="cs-CZ" dirty="0" smtClean="0"/>
              <a:t> in </a:t>
            </a:r>
            <a:r>
              <a:rPr lang="cs-CZ" dirty="0" err="1" smtClean="0"/>
              <a:t>Neo</a:t>
            </a:r>
            <a:r>
              <a:rPr lang="cs-CZ" dirty="0" smtClean="0"/>
              <a:t> </a:t>
            </a:r>
            <a:r>
              <a:rPr lang="cs-CZ" dirty="0" err="1" smtClean="0"/>
              <a:t>Romanesque</a:t>
            </a:r>
            <a:r>
              <a:rPr lang="cs-CZ" dirty="0" smtClean="0"/>
              <a:t> style </a:t>
            </a:r>
            <a:r>
              <a:rPr lang="cs-CZ" dirty="0" err="1" smtClean="0"/>
              <a:t>between</a:t>
            </a:r>
            <a:r>
              <a:rPr lang="cs-CZ" dirty="0" smtClean="0"/>
              <a:t> 1898 </a:t>
            </a:r>
          </a:p>
          <a:p>
            <a:r>
              <a:rPr lang="cs-CZ" dirty="0" smtClean="0"/>
              <a:t>and 1900, </a:t>
            </a:r>
            <a:r>
              <a:rPr lang="cs-CZ" dirty="0" err="1" smtClean="0"/>
              <a:t>designed</a:t>
            </a:r>
            <a:r>
              <a:rPr lang="cs-CZ" dirty="0" smtClean="0"/>
              <a:t> by Ludvík </a:t>
            </a:r>
            <a:r>
              <a:rPr lang="cs-CZ" dirty="0" err="1" smtClean="0"/>
              <a:t>Lábler</a:t>
            </a:r>
            <a:r>
              <a:rPr lang="cs-CZ" dirty="0" smtClean="0"/>
              <a:t>. 56,6m </a:t>
            </a:r>
          </a:p>
          <a:p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r>
              <a:rPr lang="cs-CZ" dirty="0" smtClean="0"/>
              <a:t> and </a:t>
            </a:r>
            <a:r>
              <a:rPr lang="cs-CZ" dirty="0" err="1" smtClean="0"/>
              <a:t>church</a:t>
            </a:r>
            <a:r>
              <a:rPr lang="cs-CZ" dirty="0" smtClean="0"/>
              <a:t> has a </a:t>
            </a:r>
            <a:r>
              <a:rPr lang="cs-CZ" dirty="0" err="1" smtClean="0"/>
              <a:t>capacity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1,600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bartos\Desktop\nejlepší fotky\P32059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6355"/>
            <a:ext cx="3744416" cy="4852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3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00" y="404663"/>
            <a:ext cx="5720743" cy="4290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404663"/>
            <a:ext cx="297511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Kladno </a:t>
            </a:r>
            <a:r>
              <a:rPr lang="cs-CZ" b="1" dirty="0" err="1" smtClean="0"/>
              <a:t>Grammar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endParaRPr lang="cs-CZ" b="1" dirty="0" smtClean="0"/>
          </a:p>
          <a:p>
            <a:r>
              <a:rPr lang="cs-CZ" dirty="0" smtClean="0"/>
              <a:t>Art Nouveau </a:t>
            </a:r>
            <a:r>
              <a:rPr lang="cs-CZ" dirty="0" err="1" smtClean="0"/>
              <a:t>from</a:t>
            </a:r>
            <a:r>
              <a:rPr lang="cs-CZ" dirty="0" smtClean="0"/>
              <a:t> 1904 and</a:t>
            </a:r>
          </a:p>
          <a:p>
            <a:r>
              <a:rPr lang="cs-CZ" dirty="0" smtClean="0"/>
              <a:t>1905, </a:t>
            </a:r>
            <a:r>
              <a:rPr lang="cs-CZ" dirty="0" err="1" smtClean="0"/>
              <a:t>designed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architect</a:t>
            </a:r>
            <a:r>
              <a:rPr lang="cs-CZ" dirty="0" smtClean="0"/>
              <a:t> Alois Dryák, a front </a:t>
            </a:r>
          </a:p>
          <a:p>
            <a:r>
              <a:rPr lang="cs-CZ" dirty="0" err="1" smtClean="0"/>
              <a:t>decoration</a:t>
            </a:r>
            <a:r>
              <a:rPr lang="cs-CZ" dirty="0" smtClean="0"/>
              <a:t> </a:t>
            </a:r>
          </a:p>
          <a:p>
            <a:r>
              <a:rPr lang="cs-CZ" dirty="0" err="1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a motive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owl</a:t>
            </a:r>
            <a:r>
              <a:rPr lang="cs-CZ" dirty="0" smtClean="0"/>
              <a:t> by Alois </a:t>
            </a:r>
          </a:p>
          <a:p>
            <a:r>
              <a:rPr lang="cs-CZ" dirty="0" smtClean="0"/>
              <a:t>Bouda.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61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– archiv autora</a:t>
            </a:r>
          </a:p>
          <a:p>
            <a:r>
              <a:rPr lang="cs-CZ" dirty="0"/>
              <a:t>KUCHYŇKA, Zdeněk. </a:t>
            </a:r>
            <a:r>
              <a:rPr lang="cs-CZ" i="1" dirty="0"/>
              <a:t>Kladno? </a:t>
            </a:r>
            <a:r>
              <a:rPr lang="cs-CZ" i="1" dirty="0" err="1"/>
              <a:t>Why</a:t>
            </a:r>
            <a:r>
              <a:rPr lang="cs-CZ" i="1" dirty="0"/>
              <a:t> not?</a:t>
            </a:r>
            <a:r>
              <a:rPr lang="cs-CZ" dirty="0"/>
              <a:t>. Prague: </a:t>
            </a:r>
            <a:r>
              <a:rPr lang="cs-CZ" dirty="0" err="1"/>
              <a:t>Unipress</a:t>
            </a:r>
            <a:r>
              <a:rPr lang="cs-CZ" dirty="0"/>
              <a:t>, 2011, ISBN NENÍ. </a:t>
            </a:r>
          </a:p>
        </p:txBody>
      </p:sp>
    </p:spTree>
    <p:extLst>
      <p:ext uri="{BB962C8B-B14F-4D97-AF65-F5344CB8AC3E}">
        <p14:creationId xmlns:p14="http://schemas.microsoft.com/office/powerpoint/2010/main" val="13581910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86</TotalTime>
  <Words>232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Úhly</vt:lpstr>
      <vt:lpstr>Microsoft Word 97 - 2003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Bartoš Dalibor</dc:creator>
  <cp:lastModifiedBy>Bartoš Dalibor</cp:lastModifiedBy>
  <cp:revision>11</cp:revision>
  <dcterms:created xsi:type="dcterms:W3CDTF">2013-03-27T09:36:58Z</dcterms:created>
  <dcterms:modified xsi:type="dcterms:W3CDTF">2013-04-03T10:39:02Z</dcterms:modified>
</cp:coreProperties>
</file>