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6" r:id="rId2"/>
    <p:sldId id="256" r:id="rId3"/>
    <p:sldId id="265" r:id="rId4"/>
    <p:sldId id="259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6" y="1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cs-CZ"/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581570BA-E140-4887-A801-E03FC9D5F89C}" type="datetime1">
              <a:rPr lang="cs-CZ"/>
              <a:pPr lvl="0"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Zástupný symbol pro poznámky 4"/>
          <p:cNvSpPr txBox="1"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201BEBCE-AA28-41F0-960D-80D87AF5D13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6385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E581F74-8845-4E34-A5A3-D5C2F029FFC7}" type="slidenum">
              <a:t>6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3" name="Rectangle 7"/>
            <p:cNvSpPr/>
            <p:nvPr/>
          </p:nvSpPr>
          <p:spPr>
            <a:xfrm>
              <a:off x="0" y="0"/>
              <a:ext cx="7162796" cy="6858000"/>
            </a:xfrm>
            <a:prstGeom prst="rect">
              <a:avLst/>
            </a:prstGeom>
            <a:gradFill>
              <a:gsLst>
                <a:gs pos="0">
                  <a:srgbClr val="010101">
                    <a:alpha val="51765"/>
                  </a:srgbClr>
                </a:gs>
                <a:gs pos="10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</a:gradFill>
            <a:ln>
              <a:noFill/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Franklin Gothic Book"/>
              </a:endParaRPr>
            </a:p>
          </p:txBody>
        </p:sp>
        <p:sp>
          <p:nvSpPr>
            <p:cNvPr id="4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>
              <a:gsLst>
                <a:gs pos="0">
                  <a:srgbClr val="010101">
                    <a:alpha val="56000"/>
                  </a:srgbClr>
                </a:gs>
                <a:gs pos="100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</a:gradFill>
            <a:ln>
              <a:noFill/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Franklin Gothic Book"/>
              </a:endParaRPr>
            </a:p>
          </p:txBody>
        </p:sp>
      </p:grpSp>
      <p:sp>
        <p:nvSpPr>
          <p:cNvPr id="5" name="Freeform 9"/>
          <p:cNvSpPr/>
          <p:nvPr/>
        </p:nvSpPr>
        <p:spPr>
          <a:xfrm rot="10799991">
            <a:off x="891814" y="5617771"/>
            <a:ext cx="7382938" cy="53721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955280"/>
              <a:gd name="f7" fmla="val 495300"/>
              <a:gd name="f8" fmla="val 169546"/>
              <a:gd name="f9" fmla="val 3966210"/>
              <a:gd name="f10" fmla="val 95250"/>
              <a:gd name="f11" fmla="val 7785734"/>
              <a:gd name="f12" fmla="+- 0 0 -90"/>
              <a:gd name="f13" fmla="*/ f3 1 7955280"/>
              <a:gd name="f14" fmla="*/ f4 1 495300"/>
              <a:gd name="f15" fmla="val f5"/>
              <a:gd name="f16" fmla="val f6"/>
              <a:gd name="f17" fmla="val f7"/>
              <a:gd name="f18" fmla="*/ f12 f0 1"/>
              <a:gd name="f19" fmla="+- f17 0 f15"/>
              <a:gd name="f20" fmla="+- f16 0 f15"/>
              <a:gd name="f21" fmla="*/ f18 1 f2"/>
              <a:gd name="f22" fmla="*/ f20 1 7955280"/>
              <a:gd name="f23" fmla="*/ f19 1 495300"/>
              <a:gd name="f24" fmla="*/ 0 f20 1"/>
              <a:gd name="f25" fmla="*/ 495300 f19 1"/>
              <a:gd name="f26" fmla="*/ 169546 f20 1"/>
              <a:gd name="f27" fmla="*/ 0 f19 1"/>
              <a:gd name="f28" fmla="*/ 7785734 f20 1"/>
              <a:gd name="f29" fmla="*/ 7955280 f20 1"/>
              <a:gd name="f30" fmla="*/ 3966210 f20 1"/>
              <a:gd name="f31" fmla="*/ 95250 f19 1"/>
              <a:gd name="f32" fmla="+- f21 0 f1"/>
              <a:gd name="f33" fmla="*/ f24 1 7955280"/>
              <a:gd name="f34" fmla="*/ f25 1 495300"/>
              <a:gd name="f35" fmla="*/ f26 1 7955280"/>
              <a:gd name="f36" fmla="*/ f27 1 495300"/>
              <a:gd name="f37" fmla="*/ f28 1 7955280"/>
              <a:gd name="f38" fmla="*/ f29 1 7955280"/>
              <a:gd name="f39" fmla="*/ f30 1 7955280"/>
              <a:gd name="f40" fmla="*/ f31 1 495300"/>
              <a:gd name="f41" fmla="*/ f15 1 f22"/>
              <a:gd name="f42" fmla="*/ f16 1 f22"/>
              <a:gd name="f43" fmla="*/ f15 1 f23"/>
              <a:gd name="f44" fmla="*/ f17 1 f23"/>
              <a:gd name="f45" fmla="*/ f33 1 f22"/>
              <a:gd name="f46" fmla="*/ f34 1 f23"/>
              <a:gd name="f47" fmla="*/ f35 1 f22"/>
              <a:gd name="f48" fmla="*/ f36 1 f23"/>
              <a:gd name="f49" fmla="*/ f39 1 f22"/>
              <a:gd name="f50" fmla="*/ f40 1 f23"/>
              <a:gd name="f51" fmla="*/ f37 1 f22"/>
              <a:gd name="f52" fmla="*/ f38 1 f22"/>
              <a:gd name="f53" fmla="*/ f41 f13 1"/>
              <a:gd name="f54" fmla="*/ f42 f13 1"/>
              <a:gd name="f55" fmla="*/ f44 f14 1"/>
              <a:gd name="f56" fmla="*/ f43 f14 1"/>
              <a:gd name="f57" fmla="*/ f45 f13 1"/>
              <a:gd name="f58" fmla="*/ f46 f14 1"/>
              <a:gd name="f59" fmla="*/ f47 f13 1"/>
              <a:gd name="f60" fmla="*/ f48 f14 1"/>
              <a:gd name="f61" fmla="*/ f49 f13 1"/>
              <a:gd name="f62" fmla="*/ f50 f14 1"/>
              <a:gd name="f63" fmla="*/ f51 f13 1"/>
              <a:gd name="f64" fmla="*/ f52 f1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57" y="f58"/>
              </a:cxn>
              <a:cxn ang="f32">
                <a:pos x="f59" y="f60"/>
              </a:cxn>
              <a:cxn ang="f32">
                <a:pos x="f61" y="f62"/>
              </a:cxn>
              <a:cxn ang="f32">
                <a:pos x="f63" y="f60"/>
              </a:cxn>
              <a:cxn ang="f32">
                <a:pos x="f64" y="f58"/>
              </a:cxn>
              <a:cxn ang="f32">
                <a:pos x="f57" y="f58"/>
              </a:cxn>
            </a:cxnLst>
            <a:rect l="f53" t="f56" r="f54" b="f55"/>
            <a:pathLst>
              <a:path w="7955280" h="495300">
                <a:moveTo>
                  <a:pt x="f5" y="f7"/>
                </a:moveTo>
                <a:lnTo>
                  <a:pt x="f8" y="f5"/>
                </a:lnTo>
                <a:lnTo>
                  <a:pt x="f9" y="f10"/>
                </a:lnTo>
                <a:lnTo>
                  <a:pt x="f11" y="f5"/>
                </a:lnTo>
                <a:lnTo>
                  <a:pt x="f6" y="f7"/>
                </a:lnTo>
                <a:lnTo>
                  <a:pt x="f5" y="f7"/>
                </a:lnTo>
                <a:close/>
              </a:path>
            </a:pathLst>
          </a:custGeom>
          <a:gradFill>
            <a:gsLst>
              <a:gs pos="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Franklin Gothic Book"/>
            </a:endParaRPr>
          </a:p>
        </p:txBody>
      </p:sp>
      <p:sp>
        <p:nvSpPr>
          <p:cNvPr id="6" name="Rectangle 10"/>
          <p:cNvSpPr/>
          <p:nvPr/>
        </p:nvSpPr>
        <p:spPr>
          <a:xfrm>
            <a:off x="989947" y="1016986"/>
            <a:ext cx="7179731" cy="483164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  <a:effectLst>
            <a:outerShdw dist="50804" dir="5400000" algn="tl">
              <a:srgbClr val="000000">
                <a:alpha val="20000"/>
              </a:srgbClr>
            </a:outerShdw>
          </a:effectLst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Franklin Gothic Book"/>
            </a:endParaRPr>
          </a:p>
        </p:txBody>
      </p:sp>
      <p:sp>
        <p:nvSpPr>
          <p:cNvPr id="7" name="Rectangle 11"/>
          <p:cNvSpPr/>
          <p:nvPr/>
        </p:nvSpPr>
        <p:spPr>
          <a:xfrm>
            <a:off x="990596" y="1009653"/>
            <a:ext cx="7179731" cy="4831643"/>
          </a:xfrm>
          <a:prstGeom prst="rect">
            <a:avLst/>
          </a:prstGeom>
          <a:blipFill>
            <a:blip r:embed="rId2">
              <a:alphaModFix amt="20000"/>
            </a:blip>
            <a:tile sx="100000" sy="100000" algn="tl"/>
          </a:blipFill>
          <a:ln>
            <a:noFill/>
            <a:prstDash val="solid"/>
          </a:ln>
          <a:effectLst>
            <a:outerShdw dist="50804" dir="5400000" algn="tl">
              <a:srgbClr val="000000">
                <a:alpha val="20000"/>
              </a:srgbClr>
            </a:outerShdw>
          </a:effectLst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Franklin Gothic Book"/>
            </a:endParaRPr>
          </a:p>
        </p:txBody>
      </p:sp>
      <p:pic>
        <p:nvPicPr>
          <p:cNvPr id="8" name="Picture 2" descr="C:\Users\Administrator\Desktop\Pushpin Dev\Assets\pushpinLeft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1435672">
            <a:off x="769520" y="702078"/>
            <a:ext cx="567833" cy="567833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2" descr="C:\Users\Administrator\Desktop\Pushpin Dev\Assets\pushpinLeft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4096213">
            <a:off x="7855436" y="749716"/>
            <a:ext cx="566928" cy="566928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Title 1"/>
          <p:cNvSpPr txBox="1">
            <a:spLocks noGrp="1"/>
          </p:cNvSpPr>
          <p:nvPr>
            <p:ph type="ctrTitle"/>
          </p:nvPr>
        </p:nvSpPr>
        <p:spPr>
          <a:xfrm>
            <a:off x="1727201" y="1794930"/>
            <a:ext cx="5723467" cy="1828086"/>
          </a:xfrm>
        </p:spPr>
        <p:txBody>
          <a:bodyPr anchor="b"/>
          <a:lstStyle>
            <a:lvl1pPr>
              <a:defRPr sz="4800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11" name="Subtitle 2"/>
          <p:cNvSpPr txBox="1">
            <a:spLocks noGrp="1"/>
          </p:cNvSpPr>
          <p:nvPr>
            <p:ph type="subTitle" idx="1"/>
          </p:nvPr>
        </p:nvSpPr>
        <p:spPr>
          <a:xfrm>
            <a:off x="1727201" y="3736622"/>
            <a:ext cx="5712174" cy="15240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4E5B6F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  <a:endParaRPr lang="en-US"/>
          </a:p>
        </p:txBody>
      </p:sp>
      <p:sp>
        <p:nvSpPr>
          <p:cNvPr id="12" name="Date Placeholder 3"/>
          <p:cNvSpPr txBox="1">
            <a:spLocks noGrp="1"/>
          </p:cNvSpPr>
          <p:nvPr>
            <p:ph type="dt" sz="half" idx="7"/>
          </p:nvPr>
        </p:nvSpPr>
        <p:spPr>
          <a:xfrm>
            <a:off x="6770674" y="5357588"/>
            <a:ext cx="121382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0C8C62A-E645-40DE-85E7-6D1F2919D58F}" type="datetime1">
              <a:rPr lang="cs-CZ"/>
              <a:pPr lvl="0"/>
              <a:t>3.4.2013</a:t>
            </a:fld>
            <a:endParaRPr lang="cs-CZ"/>
          </a:p>
        </p:txBody>
      </p:sp>
      <p:sp>
        <p:nvSpPr>
          <p:cNvPr id="13" name="Footer Placeholder 4"/>
          <p:cNvSpPr txBox="1">
            <a:spLocks noGrp="1"/>
          </p:cNvSpPr>
          <p:nvPr>
            <p:ph type="ftr" sz="quarter" idx="9"/>
          </p:nvPr>
        </p:nvSpPr>
        <p:spPr>
          <a:xfrm>
            <a:off x="1174043" y="5357588"/>
            <a:ext cx="5034841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4" name="Slide Number Placeholder 5"/>
          <p:cNvSpPr txBox="1">
            <a:spLocks noGrp="1"/>
          </p:cNvSpPr>
          <p:nvPr>
            <p:ph type="sldNum" sz="quarter" idx="8"/>
          </p:nvPr>
        </p:nvSpPr>
        <p:spPr>
          <a:xfrm>
            <a:off x="6213933" y="5357588"/>
            <a:ext cx="554025" cy="365129"/>
          </a:xfrm>
        </p:spPr>
        <p:txBody>
          <a:bodyPr anchorCtr="1"/>
          <a:lstStyle>
            <a:lvl1pPr algn="ctr">
              <a:defRPr/>
            </a:lvl1pPr>
          </a:lstStyle>
          <a:p>
            <a:pPr lvl="0"/>
            <a:fld id="{4BFEE4F3-FAE7-4D0B-B1B2-111D4A39193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901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A80BD03-822E-481D-87A1-DF65D017EE52}" type="datetime1">
              <a:rPr lang="cs-CZ"/>
              <a:pPr lvl="0"/>
              <a:t>3.4.2013</a:t>
            </a:fld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482154-0F30-4F3B-8A1A-17E753BF97B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988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444980" y="2239429"/>
            <a:ext cx="6254047" cy="1362071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1456264" y="3725329"/>
            <a:ext cx="6231471" cy="1309512"/>
          </a:xfrm>
        </p:spPr>
        <p:txBody>
          <a:bodyPr anchorCtr="1"/>
          <a:lstStyle>
            <a:lvl1pPr marL="0" indent="0" algn="ctr">
              <a:spcBef>
                <a:spcPts val="500"/>
              </a:spcBef>
              <a:buNone/>
              <a:defRPr sz="2000">
                <a:solidFill>
                  <a:srgbClr val="4E5B6F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B0ED28F-FBAD-4A02-819E-FE804886AD27}" type="datetime1">
              <a:rPr lang="cs-CZ"/>
              <a:pPr lvl="0"/>
              <a:t>3.4.2013</a:t>
            </a:fld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70497CE-F064-4D81-A8D4-AB600A8D444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5220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654B524-73EF-48F8-BB9C-EEECE1BC0E54}" type="datetime1">
              <a:rPr lang="cs-CZ"/>
              <a:pPr lvl="0"/>
              <a:t>3.4.2013</a:t>
            </a:fld>
            <a:endParaRPr lang="cs-CZ"/>
          </a:p>
        </p:txBody>
      </p:sp>
      <p:sp>
        <p:nvSpPr>
          <p:cNvPr id="4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F5BACB2-80B0-42F2-9163-64C80DA33798}" type="slidenum">
              <a:t>‹#›</a:t>
            </a:fld>
            <a:endParaRPr lang="cs-CZ"/>
          </a:p>
        </p:txBody>
      </p:sp>
      <p:sp>
        <p:nvSpPr>
          <p:cNvPr id="6" name="Content Placeholder 8"/>
          <p:cNvSpPr txBox="1">
            <a:spLocks noGrp="1"/>
          </p:cNvSpPr>
          <p:nvPr>
            <p:ph idx="1"/>
          </p:nvPr>
        </p:nvSpPr>
        <p:spPr>
          <a:xfrm>
            <a:off x="1298448" y="2121408"/>
            <a:ext cx="3200400" cy="36027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Content Placeholder 10"/>
          <p:cNvSpPr txBox="1">
            <a:spLocks noGrp="1"/>
          </p:cNvSpPr>
          <p:nvPr>
            <p:ph idx="2"/>
          </p:nvPr>
        </p:nvSpPr>
        <p:spPr>
          <a:xfrm>
            <a:off x="4663440" y="2119314"/>
            <a:ext cx="3200400" cy="360521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835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1557872" y="2122313"/>
            <a:ext cx="2939521" cy="820207"/>
          </a:xfrm>
        </p:spPr>
        <p:txBody>
          <a:bodyPr anchor="b" anchorCtr="1"/>
          <a:lstStyle>
            <a:lvl1pPr marL="0" indent="0" algn="ctr">
              <a:spcBef>
                <a:spcPts val="500"/>
              </a:spcBef>
              <a:buNone/>
              <a:defRPr sz="2000" b="1">
                <a:solidFill>
                  <a:srgbClr val="4E5B6F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Text Placeholder 4"/>
          <p:cNvSpPr txBox="1">
            <a:spLocks noGrp="1"/>
          </p:cNvSpPr>
          <p:nvPr>
            <p:ph type="body" idx="3"/>
          </p:nvPr>
        </p:nvSpPr>
        <p:spPr>
          <a:xfrm>
            <a:off x="4910666" y="2122313"/>
            <a:ext cx="2944368" cy="822960"/>
          </a:xfrm>
        </p:spPr>
        <p:txBody>
          <a:bodyPr anchor="b" anchorCtr="1"/>
          <a:lstStyle>
            <a:lvl1pPr marL="0" indent="0" algn="ctr">
              <a:spcBef>
                <a:spcPts val="500"/>
              </a:spcBef>
              <a:buNone/>
              <a:defRPr sz="2000" b="1">
                <a:solidFill>
                  <a:srgbClr val="4E5B6F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079E83-27D0-4911-88F8-035A31448E20}" type="datetime1">
              <a:rPr lang="cs-CZ"/>
              <a:pPr lvl="0"/>
              <a:t>3.4.2013</a:t>
            </a:fld>
            <a:endParaRPr lang="cs-CZ"/>
          </a:p>
        </p:txBody>
      </p:sp>
      <p:sp>
        <p:nvSpPr>
          <p:cNvPr id="6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CBBEB-21FA-47A7-AB8D-6D6F72791452}" type="slidenum">
              <a:t>‹#›</a:t>
            </a:fld>
            <a:endParaRPr lang="cs-CZ"/>
          </a:p>
        </p:txBody>
      </p:sp>
      <p:sp>
        <p:nvSpPr>
          <p:cNvPr id="8" name="Content Placeholder 10"/>
          <p:cNvSpPr txBox="1">
            <a:spLocks noGrp="1"/>
          </p:cNvSpPr>
          <p:nvPr>
            <p:ph idx="2"/>
          </p:nvPr>
        </p:nvSpPr>
        <p:spPr>
          <a:xfrm>
            <a:off x="1298448" y="2944368"/>
            <a:ext cx="3227832" cy="277977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9" name="Content Placeholder 12"/>
          <p:cNvSpPr txBox="1">
            <a:spLocks noGrp="1"/>
          </p:cNvSpPr>
          <p:nvPr>
            <p:ph idx="4"/>
          </p:nvPr>
        </p:nvSpPr>
        <p:spPr>
          <a:xfrm>
            <a:off x="4645152" y="2944816"/>
            <a:ext cx="3227832" cy="277977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008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DFFB75B-A6D1-4183-AB18-4751B75F9859}" type="datetime1">
              <a:rPr lang="cs-CZ"/>
              <a:pPr lvl="0"/>
              <a:t>3.4.2013</a:t>
            </a:fld>
            <a:endParaRPr lang="cs-CZ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1384BDB-DFB2-425E-9784-B68954F2466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9608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E83EF1-30AC-4DEF-87C0-BDAA444CB06A}" type="datetime1">
              <a:rPr lang="cs-CZ"/>
              <a:pPr lvl="0"/>
              <a:t>3.4.2013</a:t>
            </a:fld>
            <a:endParaRPr lang="cs-CZ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48AD83-6A4F-4F20-BDB6-68190DFC78A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533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3" name="Rectangle 8"/>
            <p:cNvSpPr/>
            <p:nvPr/>
          </p:nvSpPr>
          <p:spPr>
            <a:xfrm>
              <a:off x="0" y="0"/>
              <a:ext cx="7162796" cy="6858000"/>
            </a:xfrm>
            <a:prstGeom prst="rect">
              <a:avLst/>
            </a:prstGeom>
            <a:gradFill>
              <a:gsLst>
                <a:gs pos="0">
                  <a:srgbClr val="010101">
                    <a:alpha val="51765"/>
                  </a:srgbClr>
                </a:gs>
                <a:gs pos="10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</a:gradFill>
            <a:ln>
              <a:noFill/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Franklin Gothic Book"/>
              </a:endParaRPr>
            </a:p>
          </p:txBody>
        </p:sp>
        <p:sp>
          <p:nvSpPr>
            <p:cNvPr id="4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>
              <a:gsLst>
                <a:gs pos="0">
                  <a:srgbClr val="010101">
                    <a:alpha val="56000"/>
                  </a:srgbClr>
                </a:gs>
                <a:gs pos="100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</a:gradFill>
            <a:ln>
              <a:noFill/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Franklin Gothic Book"/>
              </a:endParaRPr>
            </a:p>
          </p:txBody>
        </p:sp>
      </p:grpSp>
      <p:sp>
        <p:nvSpPr>
          <p:cNvPr id="5" name="Freeform 10"/>
          <p:cNvSpPr/>
          <p:nvPr/>
        </p:nvSpPr>
        <p:spPr>
          <a:xfrm rot="10799991">
            <a:off x="632169" y="6058037"/>
            <a:ext cx="7721605" cy="53721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955280"/>
              <a:gd name="f7" fmla="val 495300"/>
              <a:gd name="f8" fmla="val 169546"/>
              <a:gd name="f9" fmla="val 3966210"/>
              <a:gd name="f10" fmla="val 95250"/>
              <a:gd name="f11" fmla="val 7785734"/>
              <a:gd name="f12" fmla="+- 0 0 -90"/>
              <a:gd name="f13" fmla="*/ f3 1 7955280"/>
              <a:gd name="f14" fmla="*/ f4 1 495300"/>
              <a:gd name="f15" fmla="val f5"/>
              <a:gd name="f16" fmla="val f6"/>
              <a:gd name="f17" fmla="val f7"/>
              <a:gd name="f18" fmla="*/ f12 f0 1"/>
              <a:gd name="f19" fmla="+- f17 0 f15"/>
              <a:gd name="f20" fmla="+- f16 0 f15"/>
              <a:gd name="f21" fmla="*/ f18 1 f2"/>
              <a:gd name="f22" fmla="*/ f20 1 7955280"/>
              <a:gd name="f23" fmla="*/ f19 1 495300"/>
              <a:gd name="f24" fmla="*/ 0 f20 1"/>
              <a:gd name="f25" fmla="*/ 495300 f19 1"/>
              <a:gd name="f26" fmla="*/ 169546 f20 1"/>
              <a:gd name="f27" fmla="*/ 0 f19 1"/>
              <a:gd name="f28" fmla="*/ 7785734 f20 1"/>
              <a:gd name="f29" fmla="*/ 7955280 f20 1"/>
              <a:gd name="f30" fmla="*/ 3966210 f20 1"/>
              <a:gd name="f31" fmla="*/ 95250 f19 1"/>
              <a:gd name="f32" fmla="+- f21 0 f1"/>
              <a:gd name="f33" fmla="*/ f24 1 7955280"/>
              <a:gd name="f34" fmla="*/ f25 1 495300"/>
              <a:gd name="f35" fmla="*/ f26 1 7955280"/>
              <a:gd name="f36" fmla="*/ f27 1 495300"/>
              <a:gd name="f37" fmla="*/ f28 1 7955280"/>
              <a:gd name="f38" fmla="*/ f29 1 7955280"/>
              <a:gd name="f39" fmla="*/ f30 1 7955280"/>
              <a:gd name="f40" fmla="*/ f31 1 495300"/>
              <a:gd name="f41" fmla="*/ f15 1 f22"/>
              <a:gd name="f42" fmla="*/ f16 1 f22"/>
              <a:gd name="f43" fmla="*/ f15 1 f23"/>
              <a:gd name="f44" fmla="*/ f17 1 f23"/>
              <a:gd name="f45" fmla="*/ f33 1 f22"/>
              <a:gd name="f46" fmla="*/ f34 1 f23"/>
              <a:gd name="f47" fmla="*/ f35 1 f22"/>
              <a:gd name="f48" fmla="*/ f36 1 f23"/>
              <a:gd name="f49" fmla="*/ f39 1 f22"/>
              <a:gd name="f50" fmla="*/ f40 1 f23"/>
              <a:gd name="f51" fmla="*/ f37 1 f22"/>
              <a:gd name="f52" fmla="*/ f38 1 f22"/>
              <a:gd name="f53" fmla="*/ f41 f13 1"/>
              <a:gd name="f54" fmla="*/ f42 f13 1"/>
              <a:gd name="f55" fmla="*/ f44 f14 1"/>
              <a:gd name="f56" fmla="*/ f43 f14 1"/>
              <a:gd name="f57" fmla="*/ f45 f13 1"/>
              <a:gd name="f58" fmla="*/ f46 f14 1"/>
              <a:gd name="f59" fmla="*/ f47 f13 1"/>
              <a:gd name="f60" fmla="*/ f48 f14 1"/>
              <a:gd name="f61" fmla="*/ f49 f13 1"/>
              <a:gd name="f62" fmla="*/ f50 f14 1"/>
              <a:gd name="f63" fmla="*/ f51 f13 1"/>
              <a:gd name="f64" fmla="*/ f52 f1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57" y="f58"/>
              </a:cxn>
              <a:cxn ang="f32">
                <a:pos x="f59" y="f60"/>
              </a:cxn>
              <a:cxn ang="f32">
                <a:pos x="f61" y="f62"/>
              </a:cxn>
              <a:cxn ang="f32">
                <a:pos x="f63" y="f60"/>
              </a:cxn>
              <a:cxn ang="f32">
                <a:pos x="f64" y="f58"/>
              </a:cxn>
              <a:cxn ang="f32">
                <a:pos x="f57" y="f58"/>
              </a:cxn>
            </a:cxnLst>
            <a:rect l="f53" t="f56" r="f54" b="f55"/>
            <a:pathLst>
              <a:path w="7955280" h="495300">
                <a:moveTo>
                  <a:pt x="f5" y="f7"/>
                </a:moveTo>
                <a:lnTo>
                  <a:pt x="f8" y="f5"/>
                </a:lnTo>
                <a:lnTo>
                  <a:pt x="f9" y="f10"/>
                </a:lnTo>
                <a:lnTo>
                  <a:pt x="f11" y="f5"/>
                </a:lnTo>
                <a:lnTo>
                  <a:pt x="f6" y="f7"/>
                </a:lnTo>
                <a:lnTo>
                  <a:pt x="f5" y="f7"/>
                </a:lnTo>
                <a:close/>
              </a:path>
            </a:pathLst>
          </a:custGeom>
          <a:gradFill>
            <a:gsLst>
              <a:gs pos="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Franklin Gothic Book"/>
            </a:endParaRPr>
          </a:p>
        </p:txBody>
      </p:sp>
      <p:sp>
        <p:nvSpPr>
          <p:cNvPr id="6" name="Rectangle 15"/>
          <p:cNvSpPr/>
          <p:nvPr/>
        </p:nvSpPr>
        <p:spPr>
          <a:xfrm rot="59989">
            <a:off x="4468874" y="605159"/>
            <a:ext cx="3788944" cy="5722296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  <a:effectLst>
            <a:outerShdw dist="50804" dir="5400000" algn="tl">
              <a:srgbClr val="000000">
                <a:alpha val="20000"/>
              </a:srgbClr>
            </a:outerShdw>
          </a:effectLst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Franklin Gothic Book"/>
            </a:endParaRPr>
          </a:p>
        </p:txBody>
      </p:sp>
      <p:sp>
        <p:nvSpPr>
          <p:cNvPr id="7" name="Rectangle 16"/>
          <p:cNvSpPr/>
          <p:nvPr/>
        </p:nvSpPr>
        <p:spPr>
          <a:xfrm rot="59989">
            <a:off x="4471416" y="603504"/>
            <a:ext cx="3788944" cy="5722296"/>
          </a:xfrm>
          <a:prstGeom prst="rect">
            <a:avLst/>
          </a:prstGeom>
          <a:blipFill>
            <a:blip r:embed="rId2">
              <a:alphaModFix amt="20000"/>
            </a:blip>
            <a:tile sx="100000" sy="100000" algn="tl"/>
          </a:blipFill>
          <a:ln>
            <a:noFill/>
            <a:prstDash val="solid"/>
          </a:ln>
          <a:effectLst>
            <a:outerShdw dist="50804" dir="5400000" algn="tl">
              <a:srgbClr val="000000">
                <a:alpha val="20000"/>
              </a:srgbClr>
            </a:outerShdw>
          </a:effectLst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Franklin Gothic Book"/>
            </a:endParaRPr>
          </a:p>
        </p:txBody>
      </p:sp>
      <p:sp>
        <p:nvSpPr>
          <p:cNvPr id="8" name="Rectangle 12"/>
          <p:cNvSpPr/>
          <p:nvPr/>
        </p:nvSpPr>
        <p:spPr>
          <a:xfrm rot="21539993">
            <a:off x="749204" y="576867"/>
            <a:ext cx="3788944" cy="5722296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  <a:effectLst>
            <a:outerShdw dist="50804" dir="5400000" algn="tl">
              <a:srgbClr val="000000">
                <a:alpha val="20000"/>
              </a:srgbClr>
            </a:outerShdw>
          </a:effectLst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Franklin Gothic Book"/>
            </a:endParaRPr>
          </a:p>
        </p:txBody>
      </p:sp>
      <p:sp>
        <p:nvSpPr>
          <p:cNvPr id="9" name="Rectangle 13"/>
          <p:cNvSpPr/>
          <p:nvPr/>
        </p:nvSpPr>
        <p:spPr>
          <a:xfrm rot="21539993">
            <a:off x="749808" y="576072"/>
            <a:ext cx="3788944" cy="5722296"/>
          </a:xfrm>
          <a:prstGeom prst="rect">
            <a:avLst/>
          </a:prstGeom>
          <a:blipFill>
            <a:blip r:embed="rId2">
              <a:alphaModFix amt="20000"/>
            </a:blip>
            <a:tile sx="100000" sy="100000" algn="tl"/>
          </a:blipFill>
          <a:ln>
            <a:noFill/>
            <a:prstDash val="solid"/>
          </a:ln>
          <a:effectLst>
            <a:outerShdw dist="50804" dir="5400000" algn="tl">
              <a:srgbClr val="000000">
                <a:alpha val="20000"/>
              </a:srgbClr>
            </a:outerShdw>
          </a:effectLst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Franklin Gothic Book"/>
            </a:endParaRPr>
          </a:p>
        </p:txBody>
      </p:sp>
      <p:pic>
        <p:nvPicPr>
          <p:cNvPr id="10" name="Picture 2" descr="C:\Users\Administrator\Desktop\Pushpin Dev\Assets\pushpinLeft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1435672">
            <a:off x="2371110" y="293954"/>
            <a:ext cx="567833" cy="567833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2" descr="C:\Users\Administrator\Desktop\Pushpin Dev\Assets\pushpinLeft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4096213">
            <a:off x="6279651" y="333161"/>
            <a:ext cx="566928" cy="566928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Title 1"/>
          <p:cNvSpPr txBox="1">
            <a:spLocks noGrp="1"/>
          </p:cNvSpPr>
          <p:nvPr>
            <p:ph type="title"/>
          </p:nvPr>
        </p:nvSpPr>
        <p:spPr>
          <a:xfrm rot="59989">
            <a:off x="1108975" y="2020038"/>
            <a:ext cx="3064831" cy="15030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13" name="Content Placeholder 2"/>
          <p:cNvSpPr txBox="1">
            <a:spLocks noGrp="1"/>
          </p:cNvSpPr>
          <p:nvPr>
            <p:ph idx="1"/>
          </p:nvPr>
        </p:nvSpPr>
        <p:spPr>
          <a:xfrm rot="59989">
            <a:off x="4854294" y="1150992"/>
            <a:ext cx="3020793" cy="4625492"/>
          </a:xfrm>
        </p:spPr>
        <p:txBody>
          <a:bodyPr anchor="ctr"/>
          <a:lstStyle>
            <a:lvl1pPr>
              <a:spcBef>
                <a:spcPts val="500"/>
              </a:spcBef>
              <a:defRPr sz="2200"/>
            </a:lvl1pPr>
            <a:lvl2pPr>
              <a:defRPr sz="2000"/>
            </a:lvl2pPr>
            <a:lvl3pPr>
              <a:spcBef>
                <a:spcPts val="400"/>
              </a:spcBef>
              <a:defRPr sz="1800"/>
            </a:lvl3pPr>
            <a:lvl4pPr>
              <a:defRPr sz="1600"/>
            </a:lvl4pPr>
            <a:lvl5pPr>
              <a:spcBef>
                <a:spcPts val="300"/>
              </a:spcBef>
              <a:defRPr sz="14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14" name="Text Placeholder 3"/>
          <p:cNvSpPr txBox="1">
            <a:spLocks noGrp="1"/>
          </p:cNvSpPr>
          <p:nvPr>
            <p:ph type="body" idx="2"/>
          </p:nvPr>
        </p:nvSpPr>
        <p:spPr>
          <a:xfrm rot="59989">
            <a:off x="1148130" y="3623749"/>
            <a:ext cx="3048893" cy="2100404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15" name="Date Placeholder 4"/>
          <p:cNvSpPr txBox="1">
            <a:spLocks noGrp="1"/>
          </p:cNvSpPr>
          <p:nvPr>
            <p:ph type="dt" sz="half" idx="7"/>
          </p:nvPr>
        </p:nvSpPr>
        <p:spPr>
          <a:xfrm rot="59989">
            <a:off x="6341702" y="5885673"/>
            <a:ext cx="121382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687648C-BB3A-485B-9D40-B1F8F3439947}" type="datetime1">
              <a:rPr lang="cs-CZ"/>
              <a:pPr lvl="0"/>
              <a:t>3.4.2013</a:t>
            </a:fld>
            <a:endParaRPr lang="cs-CZ"/>
          </a:p>
        </p:txBody>
      </p:sp>
      <p:sp>
        <p:nvSpPr>
          <p:cNvPr id="16" name="Footer Placeholder 5"/>
          <p:cNvSpPr txBox="1">
            <a:spLocks noGrp="1"/>
          </p:cNvSpPr>
          <p:nvPr>
            <p:ph type="ftr" sz="quarter" idx="9"/>
          </p:nvPr>
        </p:nvSpPr>
        <p:spPr>
          <a:xfrm rot="59989">
            <a:off x="914556" y="5829265"/>
            <a:ext cx="3522607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7" name="Slide Number Placeholder 6"/>
          <p:cNvSpPr txBox="1">
            <a:spLocks noGrp="1"/>
          </p:cNvSpPr>
          <p:nvPr>
            <p:ph type="sldNum" sz="quarter" idx="8"/>
          </p:nvPr>
        </p:nvSpPr>
        <p:spPr>
          <a:xfrm rot="59989">
            <a:off x="7557315" y="5896966"/>
            <a:ext cx="554025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92CE4C6-9FEE-4417-9DB0-9B5623E94E9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2459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3" name="Rectangle 8"/>
            <p:cNvSpPr/>
            <p:nvPr/>
          </p:nvSpPr>
          <p:spPr>
            <a:xfrm>
              <a:off x="0" y="0"/>
              <a:ext cx="7162796" cy="6858000"/>
            </a:xfrm>
            <a:prstGeom prst="rect">
              <a:avLst/>
            </a:prstGeom>
            <a:gradFill>
              <a:gsLst>
                <a:gs pos="0">
                  <a:srgbClr val="010101">
                    <a:alpha val="51765"/>
                  </a:srgbClr>
                </a:gs>
                <a:gs pos="10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</a:gradFill>
            <a:ln>
              <a:noFill/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Franklin Gothic Book"/>
              </a:endParaRPr>
            </a:p>
          </p:txBody>
        </p:sp>
        <p:sp>
          <p:nvSpPr>
            <p:cNvPr id="4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>
              <a:gsLst>
                <a:gs pos="0">
                  <a:srgbClr val="010101">
                    <a:alpha val="56000"/>
                  </a:srgbClr>
                </a:gs>
                <a:gs pos="100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</a:gradFill>
            <a:ln>
              <a:noFill/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Franklin Gothic Book"/>
              </a:endParaRPr>
            </a:p>
          </p:txBody>
        </p:sp>
      </p:grpSp>
      <p:sp>
        <p:nvSpPr>
          <p:cNvPr id="5" name="Freeform 30"/>
          <p:cNvSpPr/>
          <p:nvPr/>
        </p:nvSpPr>
        <p:spPr>
          <a:xfrm rot="10799991">
            <a:off x="632169" y="6058037"/>
            <a:ext cx="7721605" cy="53721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955280"/>
              <a:gd name="f7" fmla="val 495300"/>
              <a:gd name="f8" fmla="val 169546"/>
              <a:gd name="f9" fmla="val 3966210"/>
              <a:gd name="f10" fmla="val 95250"/>
              <a:gd name="f11" fmla="val 7785734"/>
              <a:gd name="f12" fmla="+- 0 0 -90"/>
              <a:gd name="f13" fmla="*/ f3 1 7955280"/>
              <a:gd name="f14" fmla="*/ f4 1 495300"/>
              <a:gd name="f15" fmla="val f5"/>
              <a:gd name="f16" fmla="val f6"/>
              <a:gd name="f17" fmla="val f7"/>
              <a:gd name="f18" fmla="*/ f12 f0 1"/>
              <a:gd name="f19" fmla="+- f17 0 f15"/>
              <a:gd name="f20" fmla="+- f16 0 f15"/>
              <a:gd name="f21" fmla="*/ f18 1 f2"/>
              <a:gd name="f22" fmla="*/ f20 1 7955280"/>
              <a:gd name="f23" fmla="*/ f19 1 495300"/>
              <a:gd name="f24" fmla="*/ 0 f20 1"/>
              <a:gd name="f25" fmla="*/ 495300 f19 1"/>
              <a:gd name="f26" fmla="*/ 169546 f20 1"/>
              <a:gd name="f27" fmla="*/ 0 f19 1"/>
              <a:gd name="f28" fmla="*/ 7785734 f20 1"/>
              <a:gd name="f29" fmla="*/ 7955280 f20 1"/>
              <a:gd name="f30" fmla="*/ 3966210 f20 1"/>
              <a:gd name="f31" fmla="*/ 95250 f19 1"/>
              <a:gd name="f32" fmla="+- f21 0 f1"/>
              <a:gd name="f33" fmla="*/ f24 1 7955280"/>
              <a:gd name="f34" fmla="*/ f25 1 495300"/>
              <a:gd name="f35" fmla="*/ f26 1 7955280"/>
              <a:gd name="f36" fmla="*/ f27 1 495300"/>
              <a:gd name="f37" fmla="*/ f28 1 7955280"/>
              <a:gd name="f38" fmla="*/ f29 1 7955280"/>
              <a:gd name="f39" fmla="*/ f30 1 7955280"/>
              <a:gd name="f40" fmla="*/ f31 1 495300"/>
              <a:gd name="f41" fmla="*/ f15 1 f22"/>
              <a:gd name="f42" fmla="*/ f16 1 f22"/>
              <a:gd name="f43" fmla="*/ f15 1 f23"/>
              <a:gd name="f44" fmla="*/ f17 1 f23"/>
              <a:gd name="f45" fmla="*/ f33 1 f22"/>
              <a:gd name="f46" fmla="*/ f34 1 f23"/>
              <a:gd name="f47" fmla="*/ f35 1 f22"/>
              <a:gd name="f48" fmla="*/ f36 1 f23"/>
              <a:gd name="f49" fmla="*/ f39 1 f22"/>
              <a:gd name="f50" fmla="*/ f40 1 f23"/>
              <a:gd name="f51" fmla="*/ f37 1 f22"/>
              <a:gd name="f52" fmla="*/ f38 1 f22"/>
              <a:gd name="f53" fmla="*/ f41 f13 1"/>
              <a:gd name="f54" fmla="*/ f42 f13 1"/>
              <a:gd name="f55" fmla="*/ f44 f14 1"/>
              <a:gd name="f56" fmla="*/ f43 f14 1"/>
              <a:gd name="f57" fmla="*/ f45 f13 1"/>
              <a:gd name="f58" fmla="*/ f46 f14 1"/>
              <a:gd name="f59" fmla="*/ f47 f13 1"/>
              <a:gd name="f60" fmla="*/ f48 f14 1"/>
              <a:gd name="f61" fmla="*/ f49 f13 1"/>
              <a:gd name="f62" fmla="*/ f50 f14 1"/>
              <a:gd name="f63" fmla="*/ f51 f13 1"/>
              <a:gd name="f64" fmla="*/ f52 f1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57" y="f58"/>
              </a:cxn>
              <a:cxn ang="f32">
                <a:pos x="f59" y="f60"/>
              </a:cxn>
              <a:cxn ang="f32">
                <a:pos x="f61" y="f62"/>
              </a:cxn>
              <a:cxn ang="f32">
                <a:pos x="f63" y="f60"/>
              </a:cxn>
              <a:cxn ang="f32">
                <a:pos x="f64" y="f58"/>
              </a:cxn>
              <a:cxn ang="f32">
                <a:pos x="f57" y="f58"/>
              </a:cxn>
            </a:cxnLst>
            <a:rect l="f53" t="f56" r="f54" b="f55"/>
            <a:pathLst>
              <a:path w="7955280" h="495300">
                <a:moveTo>
                  <a:pt x="f5" y="f7"/>
                </a:moveTo>
                <a:lnTo>
                  <a:pt x="f8" y="f5"/>
                </a:lnTo>
                <a:lnTo>
                  <a:pt x="f9" y="f10"/>
                </a:lnTo>
                <a:lnTo>
                  <a:pt x="f11" y="f5"/>
                </a:lnTo>
                <a:lnTo>
                  <a:pt x="f6" y="f7"/>
                </a:lnTo>
                <a:lnTo>
                  <a:pt x="f5" y="f7"/>
                </a:lnTo>
                <a:close/>
              </a:path>
            </a:pathLst>
          </a:custGeom>
          <a:gradFill>
            <a:gsLst>
              <a:gs pos="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Franklin Gothic Book"/>
            </a:endParaRPr>
          </a:p>
        </p:txBody>
      </p:sp>
      <p:sp>
        <p:nvSpPr>
          <p:cNvPr id="6" name="Rectangle 11"/>
          <p:cNvSpPr/>
          <p:nvPr/>
        </p:nvSpPr>
        <p:spPr>
          <a:xfrm rot="21539993">
            <a:off x="749204" y="576867"/>
            <a:ext cx="3788944" cy="5722296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  <a:effectLst>
            <a:outerShdw dist="50804" dir="5400000" algn="tl">
              <a:srgbClr val="000000">
                <a:alpha val="20000"/>
              </a:srgbClr>
            </a:outerShdw>
          </a:effectLst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Franklin Gothic Book"/>
            </a:endParaRPr>
          </a:p>
        </p:txBody>
      </p:sp>
      <p:sp>
        <p:nvSpPr>
          <p:cNvPr id="7" name="Rectangle 12"/>
          <p:cNvSpPr/>
          <p:nvPr/>
        </p:nvSpPr>
        <p:spPr>
          <a:xfrm rot="21539993">
            <a:off x="745053" y="575770"/>
            <a:ext cx="3788944" cy="5722296"/>
          </a:xfrm>
          <a:prstGeom prst="rect">
            <a:avLst/>
          </a:prstGeom>
          <a:blipFill>
            <a:blip r:embed="rId2">
              <a:alphaModFix amt="20000"/>
            </a:blip>
            <a:tile sx="100000" sy="100000" algn="tl"/>
          </a:blipFill>
          <a:ln>
            <a:noFill/>
            <a:prstDash val="solid"/>
          </a:ln>
          <a:effectLst>
            <a:outerShdw dist="50804" dir="5400000" algn="tl">
              <a:srgbClr val="000000">
                <a:alpha val="20000"/>
              </a:srgbClr>
            </a:outerShdw>
          </a:effectLst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Franklin Gothic Book"/>
            </a:endParaRPr>
          </a:p>
        </p:txBody>
      </p:sp>
      <p:sp>
        <p:nvSpPr>
          <p:cNvPr id="8" name="Rectangle 28"/>
          <p:cNvSpPr/>
          <p:nvPr/>
        </p:nvSpPr>
        <p:spPr>
          <a:xfrm rot="59989">
            <a:off x="4468874" y="605159"/>
            <a:ext cx="3788944" cy="5722296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  <a:effectLst>
            <a:outerShdw dist="50804" dir="5400000" algn="tl">
              <a:srgbClr val="000000">
                <a:alpha val="20000"/>
              </a:srgbClr>
            </a:outerShdw>
          </a:effectLst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Franklin Gothic Book"/>
            </a:endParaRPr>
          </a:p>
        </p:txBody>
      </p:sp>
      <p:sp>
        <p:nvSpPr>
          <p:cNvPr id="9" name="Rectangle 29"/>
          <p:cNvSpPr/>
          <p:nvPr/>
        </p:nvSpPr>
        <p:spPr>
          <a:xfrm rot="59989">
            <a:off x="4464768" y="603915"/>
            <a:ext cx="3788944" cy="5722296"/>
          </a:xfrm>
          <a:prstGeom prst="rect">
            <a:avLst/>
          </a:prstGeom>
          <a:blipFill>
            <a:blip r:embed="rId2">
              <a:alphaModFix amt="20000"/>
            </a:blip>
            <a:tile sx="100000" sy="100000" algn="tl"/>
          </a:blipFill>
          <a:ln>
            <a:noFill/>
            <a:prstDash val="solid"/>
          </a:ln>
          <a:effectLst>
            <a:outerShdw dist="50804" dir="5400000" algn="tl">
              <a:srgbClr val="000000">
                <a:alpha val="20000"/>
              </a:srgbClr>
            </a:outerShdw>
          </a:effectLst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Franklin Gothic Book"/>
            </a:endParaRPr>
          </a:p>
        </p:txBody>
      </p:sp>
      <p:pic>
        <p:nvPicPr>
          <p:cNvPr id="10" name="Picture 2" descr="C:\Users\Administrator\Desktop\Pushpin Dev\Assets\pushpinLeft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1435672">
            <a:off x="2371110" y="293954"/>
            <a:ext cx="567833" cy="567833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2" descr="C:\Users\Administrator\Desktop\Pushpin Dev\Assets\pushpinLeft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4096213">
            <a:off x="6279651" y="333161"/>
            <a:ext cx="566928" cy="566928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Title 1"/>
          <p:cNvSpPr txBox="1">
            <a:spLocks noGrp="1"/>
          </p:cNvSpPr>
          <p:nvPr>
            <p:ph type="title"/>
          </p:nvPr>
        </p:nvSpPr>
        <p:spPr>
          <a:xfrm rot="59989">
            <a:off x="1106424" y="2020824"/>
            <a:ext cx="3063239" cy="1499616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13" name="Picture Placeholder 2"/>
          <p:cNvSpPr txBox="1">
            <a:spLocks noGrp="1"/>
          </p:cNvSpPr>
          <p:nvPr>
            <p:ph type="pic" idx="1"/>
          </p:nvPr>
        </p:nvSpPr>
        <p:spPr>
          <a:xfrm rot="59989">
            <a:off x="4898615" y="1207273"/>
            <a:ext cx="2913863" cy="4539410"/>
          </a:xfrm>
          <a:ln w="101598">
            <a:solidFill>
              <a:srgbClr val="FFFFFF"/>
            </a:solidFill>
            <a:prstDash val="solid"/>
          </a:ln>
          <a:effectLst>
            <a:outerShdw dir="16200000" algn="tl">
              <a:srgbClr val="000000">
                <a:alpha val="40000"/>
              </a:srgbClr>
            </a:outerShdw>
          </a:effectLst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cs-CZ"/>
              <a:t>Kliknutím na ikonu přidáte obrázek.</a:t>
            </a:r>
            <a:endParaRPr lang="en-US"/>
          </a:p>
        </p:txBody>
      </p:sp>
      <p:sp>
        <p:nvSpPr>
          <p:cNvPr id="14" name="Text Placeholder 3"/>
          <p:cNvSpPr txBox="1">
            <a:spLocks noGrp="1"/>
          </p:cNvSpPr>
          <p:nvPr>
            <p:ph type="body" idx="2"/>
          </p:nvPr>
        </p:nvSpPr>
        <p:spPr>
          <a:xfrm rot="59989">
            <a:off x="1152144" y="3621023"/>
            <a:ext cx="3044951" cy="2103120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15" name="Date Placeholder 4"/>
          <p:cNvSpPr txBox="1">
            <a:spLocks noGrp="1"/>
          </p:cNvSpPr>
          <p:nvPr>
            <p:ph type="dt" sz="half" idx="7"/>
          </p:nvPr>
        </p:nvSpPr>
        <p:spPr>
          <a:xfrm rot="59989">
            <a:off x="6345936" y="5888736"/>
            <a:ext cx="121382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6789E01-4C1A-46E6-BE00-08A19C9E432A}" type="datetime1">
              <a:rPr lang="cs-CZ"/>
              <a:pPr lvl="0"/>
              <a:t>3.4.2013</a:t>
            </a:fld>
            <a:endParaRPr lang="cs-CZ"/>
          </a:p>
        </p:txBody>
      </p:sp>
      <p:sp>
        <p:nvSpPr>
          <p:cNvPr id="16" name="Footer Placeholder 5"/>
          <p:cNvSpPr txBox="1">
            <a:spLocks noGrp="1"/>
          </p:cNvSpPr>
          <p:nvPr>
            <p:ph type="ftr" sz="quarter" idx="9"/>
          </p:nvPr>
        </p:nvSpPr>
        <p:spPr>
          <a:xfrm rot="59989">
            <a:off x="914573" y="5831039"/>
            <a:ext cx="3319043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7" name="Slide Number Placeholder 6"/>
          <p:cNvSpPr txBox="1">
            <a:spLocks noGrp="1"/>
          </p:cNvSpPr>
          <p:nvPr>
            <p:ph type="sldNum" sz="quarter" idx="8"/>
          </p:nvPr>
        </p:nvSpPr>
        <p:spPr>
          <a:xfrm rot="59989">
            <a:off x="7562088" y="5900029"/>
            <a:ext cx="554025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E0B8B68-0A43-421A-B17E-5FDB0A9AA55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0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B36D7C-79D0-4E50-94A9-B6C869F8344E}" type="datetime1">
              <a:rPr lang="cs-CZ"/>
              <a:pPr lvl="0"/>
              <a:t>3.4.2013</a:t>
            </a:fld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FE532F-195D-416F-A06A-E9045D190C4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181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6629400" y="925692"/>
            <a:ext cx="1430871" cy="4763914"/>
          </a:xfrm>
        </p:spPr>
        <p:txBody>
          <a:bodyPr vert="eaVert" anchorCtr="0"/>
          <a:lstStyle>
            <a:lvl1pPr algn="l"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1298219" y="1106314"/>
            <a:ext cx="5178777" cy="4402671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2852BBE-E3E7-4446-98C2-C021A378368A}" type="datetime1">
              <a:rPr lang="cs-CZ"/>
              <a:pPr lvl="0"/>
              <a:t>3.4.2013</a:t>
            </a:fld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D50812-7A8C-4F69-BAAF-57956F3D64D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7788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3" name="Rectangle 7"/>
            <p:cNvSpPr/>
            <p:nvPr/>
          </p:nvSpPr>
          <p:spPr>
            <a:xfrm>
              <a:off x="0" y="0"/>
              <a:ext cx="7162796" cy="6858000"/>
            </a:xfrm>
            <a:prstGeom prst="rect">
              <a:avLst/>
            </a:prstGeom>
            <a:gradFill>
              <a:gsLst>
                <a:gs pos="0">
                  <a:srgbClr val="010101">
                    <a:alpha val="51765"/>
                  </a:srgbClr>
                </a:gs>
                <a:gs pos="10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</a:gradFill>
            <a:ln>
              <a:noFill/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Franklin Gothic Book"/>
              </a:endParaRPr>
            </a:p>
          </p:txBody>
        </p:sp>
        <p:sp>
          <p:nvSpPr>
            <p:cNvPr id="4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>
              <a:gsLst>
                <a:gs pos="0">
                  <a:srgbClr val="010101">
                    <a:alpha val="56000"/>
                  </a:srgbClr>
                </a:gs>
                <a:gs pos="100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</a:gradFill>
            <a:ln>
              <a:noFill/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Franklin Gothic Book"/>
              </a:endParaRPr>
            </a:p>
          </p:txBody>
        </p:sp>
      </p:grpSp>
      <p:sp>
        <p:nvSpPr>
          <p:cNvPr id="5" name="Freeform 9"/>
          <p:cNvSpPr/>
          <p:nvPr/>
        </p:nvSpPr>
        <p:spPr>
          <a:xfrm rot="10799991">
            <a:off x="628650" y="6069330"/>
            <a:ext cx="7920990" cy="53721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955280"/>
              <a:gd name="f7" fmla="val 495300"/>
              <a:gd name="f8" fmla="val 169546"/>
              <a:gd name="f9" fmla="val 3966210"/>
              <a:gd name="f10" fmla="val 95250"/>
              <a:gd name="f11" fmla="val 7785734"/>
              <a:gd name="f12" fmla="+- 0 0 -90"/>
              <a:gd name="f13" fmla="*/ f3 1 7955280"/>
              <a:gd name="f14" fmla="*/ f4 1 495300"/>
              <a:gd name="f15" fmla="val f5"/>
              <a:gd name="f16" fmla="val f6"/>
              <a:gd name="f17" fmla="val f7"/>
              <a:gd name="f18" fmla="*/ f12 f0 1"/>
              <a:gd name="f19" fmla="+- f17 0 f15"/>
              <a:gd name="f20" fmla="+- f16 0 f15"/>
              <a:gd name="f21" fmla="*/ f18 1 f2"/>
              <a:gd name="f22" fmla="*/ f20 1 7955280"/>
              <a:gd name="f23" fmla="*/ f19 1 495300"/>
              <a:gd name="f24" fmla="*/ 0 f20 1"/>
              <a:gd name="f25" fmla="*/ 495300 f19 1"/>
              <a:gd name="f26" fmla="*/ 169546 f20 1"/>
              <a:gd name="f27" fmla="*/ 0 f19 1"/>
              <a:gd name="f28" fmla="*/ 7785734 f20 1"/>
              <a:gd name="f29" fmla="*/ 7955280 f20 1"/>
              <a:gd name="f30" fmla="*/ 3966210 f20 1"/>
              <a:gd name="f31" fmla="*/ 95250 f19 1"/>
              <a:gd name="f32" fmla="+- f21 0 f1"/>
              <a:gd name="f33" fmla="*/ f24 1 7955280"/>
              <a:gd name="f34" fmla="*/ f25 1 495300"/>
              <a:gd name="f35" fmla="*/ f26 1 7955280"/>
              <a:gd name="f36" fmla="*/ f27 1 495300"/>
              <a:gd name="f37" fmla="*/ f28 1 7955280"/>
              <a:gd name="f38" fmla="*/ f29 1 7955280"/>
              <a:gd name="f39" fmla="*/ f30 1 7955280"/>
              <a:gd name="f40" fmla="*/ f31 1 495300"/>
              <a:gd name="f41" fmla="*/ f15 1 f22"/>
              <a:gd name="f42" fmla="*/ f16 1 f22"/>
              <a:gd name="f43" fmla="*/ f15 1 f23"/>
              <a:gd name="f44" fmla="*/ f17 1 f23"/>
              <a:gd name="f45" fmla="*/ f33 1 f22"/>
              <a:gd name="f46" fmla="*/ f34 1 f23"/>
              <a:gd name="f47" fmla="*/ f35 1 f22"/>
              <a:gd name="f48" fmla="*/ f36 1 f23"/>
              <a:gd name="f49" fmla="*/ f39 1 f22"/>
              <a:gd name="f50" fmla="*/ f40 1 f23"/>
              <a:gd name="f51" fmla="*/ f37 1 f22"/>
              <a:gd name="f52" fmla="*/ f38 1 f22"/>
              <a:gd name="f53" fmla="*/ f41 f13 1"/>
              <a:gd name="f54" fmla="*/ f42 f13 1"/>
              <a:gd name="f55" fmla="*/ f44 f14 1"/>
              <a:gd name="f56" fmla="*/ f43 f14 1"/>
              <a:gd name="f57" fmla="*/ f45 f13 1"/>
              <a:gd name="f58" fmla="*/ f46 f14 1"/>
              <a:gd name="f59" fmla="*/ f47 f13 1"/>
              <a:gd name="f60" fmla="*/ f48 f14 1"/>
              <a:gd name="f61" fmla="*/ f49 f13 1"/>
              <a:gd name="f62" fmla="*/ f50 f14 1"/>
              <a:gd name="f63" fmla="*/ f51 f13 1"/>
              <a:gd name="f64" fmla="*/ f52 f1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57" y="f58"/>
              </a:cxn>
              <a:cxn ang="f32">
                <a:pos x="f59" y="f60"/>
              </a:cxn>
              <a:cxn ang="f32">
                <a:pos x="f61" y="f62"/>
              </a:cxn>
              <a:cxn ang="f32">
                <a:pos x="f63" y="f60"/>
              </a:cxn>
              <a:cxn ang="f32">
                <a:pos x="f64" y="f58"/>
              </a:cxn>
              <a:cxn ang="f32">
                <a:pos x="f57" y="f58"/>
              </a:cxn>
            </a:cxnLst>
            <a:rect l="f53" t="f56" r="f54" b="f55"/>
            <a:pathLst>
              <a:path w="7955280" h="495300">
                <a:moveTo>
                  <a:pt x="f5" y="f7"/>
                </a:moveTo>
                <a:lnTo>
                  <a:pt x="f8" y="f5"/>
                </a:lnTo>
                <a:lnTo>
                  <a:pt x="f9" y="f10"/>
                </a:lnTo>
                <a:lnTo>
                  <a:pt x="f11" y="f5"/>
                </a:lnTo>
                <a:lnTo>
                  <a:pt x="f6" y="f7"/>
                </a:lnTo>
                <a:lnTo>
                  <a:pt x="f5" y="f7"/>
                </a:lnTo>
                <a:close/>
              </a:path>
            </a:pathLst>
          </a:custGeom>
          <a:gradFill>
            <a:gsLst>
              <a:gs pos="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Franklin Gothic Book"/>
            </a:endParaRPr>
          </a:p>
        </p:txBody>
      </p:sp>
      <p:sp>
        <p:nvSpPr>
          <p:cNvPr id="6" name="Rectangle 10"/>
          <p:cNvSpPr/>
          <p:nvPr/>
        </p:nvSpPr>
        <p:spPr>
          <a:xfrm>
            <a:off x="731520" y="575313"/>
            <a:ext cx="7696203" cy="5715000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  <a:effectLst>
            <a:outerShdw dist="50804" dir="5400000" algn="tl">
              <a:srgbClr val="000000">
                <a:alpha val="20000"/>
              </a:srgbClr>
            </a:outerShdw>
          </a:effectLst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Franklin Gothic Book"/>
            </a:endParaRPr>
          </a:p>
        </p:txBody>
      </p:sp>
      <p:sp>
        <p:nvSpPr>
          <p:cNvPr id="7" name="Rectangle 11"/>
          <p:cNvSpPr/>
          <p:nvPr/>
        </p:nvSpPr>
        <p:spPr>
          <a:xfrm>
            <a:off x="731520" y="576072"/>
            <a:ext cx="7696203" cy="5715000"/>
          </a:xfrm>
          <a:prstGeom prst="rect">
            <a:avLst/>
          </a:prstGeom>
          <a:blipFill>
            <a:blip r:embed="rId14">
              <a:alphaModFix amt="20000"/>
            </a:blip>
            <a:tile sx="100000" sy="100000" algn="tl"/>
          </a:blipFill>
          <a:ln>
            <a:noFill/>
            <a:prstDash val="solid"/>
          </a:ln>
          <a:effectLst>
            <a:outerShdw dist="50804" dir="5400000" algn="tl">
              <a:srgbClr val="000000">
                <a:alpha val="20000"/>
              </a:srgbClr>
            </a:outerShdw>
          </a:effectLst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Franklin Gothic Book"/>
            </a:endParaRPr>
          </a:p>
        </p:txBody>
      </p:sp>
      <p:pic>
        <p:nvPicPr>
          <p:cNvPr id="8" name="Picture 2" descr="C:\Users\Administrator\Desktop\Pushpin Dev\Assets\pushpinLeft.png"/>
          <p:cNvPicPr>
            <a:picLocks noChangeAspect="1"/>
          </p:cNvPicPr>
          <p:nvPr/>
        </p:nvPicPr>
        <p:blipFill>
          <a:blip r:embed="rId15"/>
          <a:srcRect/>
          <a:stretch>
            <a:fillRect/>
          </a:stretch>
        </p:blipFill>
        <p:spPr>
          <a:xfrm rot="1435672">
            <a:off x="543746" y="273096"/>
            <a:ext cx="567833" cy="567833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2" descr="C:\Users\Administrator\Desktop\Pushpin Dev\Assets\pushpinLeft.png"/>
          <p:cNvPicPr>
            <a:picLocks noChangeAspect="1"/>
          </p:cNvPicPr>
          <p:nvPr/>
        </p:nvPicPr>
        <p:blipFill>
          <a:blip r:embed="rId15"/>
          <a:srcRect/>
          <a:stretch>
            <a:fillRect/>
          </a:stretch>
        </p:blipFill>
        <p:spPr>
          <a:xfrm rot="4096213">
            <a:off x="8115080" y="298167"/>
            <a:ext cx="566928" cy="566928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Title Placeholder 1"/>
          <p:cNvSpPr txBox="1">
            <a:spLocks noGrp="1"/>
          </p:cNvSpPr>
          <p:nvPr>
            <p:ph type="title"/>
          </p:nvPr>
        </p:nvSpPr>
        <p:spPr>
          <a:xfrm>
            <a:off x="1095021" y="817583"/>
            <a:ext cx="6965240" cy="120248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11" name="Text Placeholder 2"/>
          <p:cNvSpPr txBox="1">
            <a:spLocks noGrp="1"/>
          </p:cNvSpPr>
          <p:nvPr>
            <p:ph type="body" idx="1"/>
          </p:nvPr>
        </p:nvSpPr>
        <p:spPr>
          <a:xfrm>
            <a:off x="1463040" y="2119259"/>
            <a:ext cx="6196404" cy="360381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12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6454585" y="5809155"/>
            <a:ext cx="121382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4E5B6F"/>
                </a:solidFill>
                <a:uFillTx/>
                <a:latin typeface="Rage Italic" pitchFamily="66"/>
              </a:defRPr>
            </a:lvl1pPr>
          </a:lstStyle>
          <a:p>
            <a:pPr lvl="0"/>
            <a:fld id="{B7D1E66B-8205-4DFC-9324-CAB1F7DD1825}" type="datetime1">
              <a:rPr lang="cs-CZ"/>
              <a:pPr lvl="0"/>
              <a:t>3.4.2013</a:t>
            </a:fld>
            <a:endParaRPr lang="cs-CZ"/>
          </a:p>
        </p:txBody>
      </p:sp>
      <p:sp>
        <p:nvSpPr>
          <p:cNvPr id="13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914400" y="5809155"/>
            <a:ext cx="5540185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4E5B6F"/>
                </a:solidFill>
                <a:uFillTx/>
                <a:latin typeface="Rage Italic" pitchFamily="66"/>
              </a:defRPr>
            </a:lvl1pPr>
          </a:lstStyle>
          <a:p>
            <a:pPr lvl="0"/>
            <a:endParaRPr lang="cs-CZ"/>
          </a:p>
        </p:txBody>
      </p:sp>
      <p:sp>
        <p:nvSpPr>
          <p:cNvPr id="14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7670197" y="5809155"/>
            <a:ext cx="554025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4E5B6F"/>
                </a:solidFill>
                <a:uFillTx/>
                <a:latin typeface="Rage Italic" pitchFamily="66"/>
              </a:defRPr>
            </a:lvl1pPr>
          </a:lstStyle>
          <a:p>
            <a:pPr lvl="0"/>
            <a:fld id="{B18653CA-CAEC-48AA-8FD4-9B686CE3D54F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onstantia"/>
        </a:defRPr>
      </a:lvl1pPr>
    </p:titleStyle>
    <p:bodyStyle>
      <a:lvl1pPr marL="274320" marR="0" lvl="0" indent="-27432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Clr>
          <a:srgbClr val="EA157A"/>
        </a:buClr>
        <a:buSzPct val="85000"/>
        <a:buFont typeface="Brush Script MT" pitchFamily="66"/>
        <a:buChar char="O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Franklin Gothic Book"/>
        </a:defRPr>
      </a:lvl1pPr>
      <a:lvl2pPr marL="640080" marR="0" lvl="1" indent="-27432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EA157A"/>
        </a:buClr>
        <a:buSzPct val="85000"/>
        <a:buFont typeface="Brush Script MT" pitchFamily="66"/>
        <a:buChar char="O"/>
        <a:tabLst/>
        <a:defRPr lang="cs-CZ" sz="2200" b="0" i="0" u="none" strike="noStrike" kern="1200" cap="none" spc="0" baseline="0">
          <a:solidFill>
            <a:srgbClr val="000000"/>
          </a:solidFill>
          <a:uFillTx/>
          <a:latin typeface="Franklin Gothic Book"/>
        </a:defRPr>
      </a:lvl2pPr>
      <a:lvl3pPr marL="914400" marR="0" lvl="2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EA157A"/>
        </a:buClr>
        <a:buSzPct val="85000"/>
        <a:buFont typeface="Brush Script MT" pitchFamily="66"/>
        <a:buChar char="O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Franklin Gothic Book"/>
        </a:defRPr>
      </a:lvl3pPr>
      <a:lvl4pPr marL="1280160" marR="0" lvl="3" indent="-228600" algn="l" defTabSz="914400" rtl="0" fontAlgn="auto" hangingPunct="1">
        <a:lnSpc>
          <a:spcPct val="100000"/>
        </a:lnSpc>
        <a:spcBef>
          <a:spcPts val="400"/>
        </a:spcBef>
        <a:spcAft>
          <a:spcPts val="0"/>
        </a:spcAft>
        <a:buClr>
          <a:srgbClr val="EA157A"/>
        </a:buClr>
        <a:buSzPct val="85000"/>
        <a:buFont typeface="Brush Script MT" pitchFamily="66"/>
        <a:buChar char="O"/>
        <a:tabLst/>
        <a:defRPr lang="cs-CZ" sz="1800" b="0" i="0" u="none" strike="noStrike" kern="1200" cap="none" spc="0" baseline="0">
          <a:solidFill>
            <a:srgbClr val="000000"/>
          </a:solidFill>
          <a:uFillTx/>
          <a:latin typeface="Franklin Gothic Book"/>
        </a:defRPr>
      </a:lvl4pPr>
      <a:lvl5pPr marL="1645920" marR="0" lvl="4" indent="-228600" algn="l" defTabSz="914400" rtl="0" fontAlgn="auto" hangingPunct="1">
        <a:lnSpc>
          <a:spcPct val="100000"/>
        </a:lnSpc>
        <a:spcBef>
          <a:spcPts val="400"/>
        </a:spcBef>
        <a:spcAft>
          <a:spcPts val="0"/>
        </a:spcAft>
        <a:buClr>
          <a:srgbClr val="EA157A"/>
        </a:buClr>
        <a:buSzPct val="85000"/>
        <a:buFont typeface="Brush Script MT" pitchFamily="66"/>
        <a:buChar char="O"/>
        <a:tabLst/>
        <a:defRPr lang="cs-CZ" sz="1600" b="0" i="0" u="none" strike="noStrike" kern="1200" cap="none" spc="0" baseline="0">
          <a:solidFill>
            <a:srgbClr val="000000"/>
          </a:solidFill>
          <a:uFillTx/>
          <a:latin typeface="Franklin Gothic Book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emf"/><Relationship Id="rId5" Type="http://schemas.openxmlformats.org/officeDocument/2006/relationships/image" Target="../media/image8.png"/><Relationship Id="rId10" Type="http://schemas.openxmlformats.org/officeDocument/2006/relationships/image" Target="../media/image13.emf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6.gif"/><Relationship Id="rId7" Type="http://schemas.openxmlformats.org/officeDocument/2006/relationships/image" Target="../media/image9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20.png"/><Relationship Id="rId5" Type="http://schemas.openxmlformats.org/officeDocument/2006/relationships/image" Target="../media/image18.png"/><Relationship Id="rId10" Type="http://schemas.openxmlformats.org/officeDocument/2006/relationships/image" Target="../media/image19.jpeg"/><Relationship Id="rId4" Type="http://schemas.openxmlformats.org/officeDocument/2006/relationships/image" Target="../media/image17.png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emf"/><Relationship Id="rId3" Type="http://schemas.openxmlformats.org/officeDocument/2006/relationships/image" Target="../media/image6.png"/><Relationship Id="rId7" Type="http://schemas.openxmlformats.org/officeDocument/2006/relationships/image" Target="../media/image1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gif"/><Relationship Id="rId5" Type="http://schemas.openxmlformats.org/officeDocument/2006/relationships/image" Target="../media/image15.png"/><Relationship Id="rId10" Type="http://schemas.openxmlformats.org/officeDocument/2006/relationships/image" Target="../media/image22.png"/><Relationship Id="rId4" Type="http://schemas.openxmlformats.org/officeDocument/2006/relationships/image" Target="../media/image17.png"/><Relationship Id="rId9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nicecliparts.com/images-Wardrobe.php" TargetMode="External"/><Relationship Id="rId13" Type="http://schemas.openxmlformats.org/officeDocument/2006/relationships/image" Target="../media/image5.png"/><Relationship Id="rId18" Type="http://schemas.openxmlformats.org/officeDocument/2006/relationships/image" Target="../media/image16.gif"/><Relationship Id="rId3" Type="http://schemas.openxmlformats.org/officeDocument/2006/relationships/hyperlink" Target="http://www.clipartheaven.com/show/clipart/household/bathroom/woman_bathing_1-gif.html" TargetMode="External"/><Relationship Id="rId21" Type="http://schemas.openxmlformats.org/officeDocument/2006/relationships/image" Target="../media/image13.emf"/><Relationship Id="rId7" Type="http://schemas.openxmlformats.org/officeDocument/2006/relationships/hyperlink" Target="http://www.clker.com/clipart-toilet.html" TargetMode="External"/><Relationship Id="rId12" Type="http://schemas.openxmlformats.org/officeDocument/2006/relationships/hyperlink" Target="http://www.clipsahoy.com/webgraphics4/as5851.htm" TargetMode="External"/><Relationship Id="rId17" Type="http://schemas.openxmlformats.org/officeDocument/2006/relationships/image" Target="../media/image23.jpeg"/><Relationship Id="rId2" Type="http://schemas.openxmlformats.org/officeDocument/2006/relationships/hyperlink" Target="http://office.microsoft.com/cs-cz/images/results.aspx?qu=kuchyn%C4%9B&amp;ex=1#ai:MC900089979|" TargetMode="External"/><Relationship Id="rId16" Type="http://schemas.openxmlformats.org/officeDocument/2006/relationships/image" Target="../media/image11.png"/><Relationship Id="rId20" Type="http://schemas.openxmlformats.org/officeDocument/2006/relationships/image" Target="http://www.clipsahoy.com/clipart3/as5851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weetclipart.com/blue-thumbtack-wall-418" TargetMode="External"/><Relationship Id="rId11" Type="http://schemas.openxmlformats.org/officeDocument/2006/relationships/hyperlink" Target="http://www.dospisil.com/product_info.php?cPath=3&amp;products_id=17" TargetMode="External"/><Relationship Id="rId24" Type="http://schemas.openxmlformats.org/officeDocument/2006/relationships/image" Target="../media/image25.png"/><Relationship Id="rId5" Type="http://schemas.openxmlformats.org/officeDocument/2006/relationships/hyperlink" Target="http://www.clker.com/clipart-51882.html" TargetMode="External"/><Relationship Id="rId15" Type="http://schemas.openxmlformats.org/officeDocument/2006/relationships/image" Target="../media/image7.png"/><Relationship Id="rId23" Type="http://schemas.openxmlformats.org/officeDocument/2006/relationships/image" Target="../media/image24.jpeg"/><Relationship Id="rId10" Type="http://schemas.openxmlformats.org/officeDocument/2006/relationships/hyperlink" Target="http://www.clipsahoy.com/webgraphics2/as3564.htm" TargetMode="External"/><Relationship Id="rId19" Type="http://schemas.openxmlformats.org/officeDocument/2006/relationships/image" Target="../media/image21.gif"/><Relationship Id="rId4" Type="http://schemas.openxmlformats.org/officeDocument/2006/relationships/hyperlink" Target="http://office.microsoft.com/cs-cz/images/results.aspx?qu=ob%C3%BDv%C3%A1k&amp;ex=2&amp;AxInstalled=copy&amp;Download=MC900089564&amp;ext=WMF&amp;c=0#ai:MC900089564|" TargetMode="External"/><Relationship Id="rId9" Type="http://schemas.openxmlformats.org/officeDocument/2006/relationships/hyperlink" Target="http://www.detske-pokoje.eu/detsky-nabytek-fortes/3085-detsky-stul-cr114-zelena-bila.html" TargetMode="External"/><Relationship Id="rId14" Type="http://schemas.openxmlformats.org/officeDocument/2006/relationships/image" Target="../media/image6.png"/><Relationship Id="rId22" Type="http://schemas.openxmlformats.org/officeDocument/2006/relationships/image" Target="../media/image14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47864" y="4725144"/>
            <a:ext cx="27138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mtClean="0"/>
              <a:t>VY_22_INOVACE_AJ.6.4-31</a:t>
            </a:r>
            <a:endParaRPr lang="cs-CZ" dirty="0"/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845469"/>
            <a:ext cx="684076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2811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US" sz="8000">
                <a:latin typeface="MisterEarl BT" pitchFamily="66"/>
              </a:rPr>
              <a:t>The house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143000" y="731520"/>
            <a:ext cx="6400800" cy="3474720"/>
          </a:xfrm>
          <a:prstGeom prst="rect">
            <a:avLst/>
          </a:prstGeo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1800" b="1" dirty="0"/>
              <a:t>Anotace </a:t>
            </a:r>
            <a:r>
              <a:rPr lang="cs-CZ" sz="1800" b="1" dirty="0" smtClean="0"/>
              <a:t>: </a:t>
            </a:r>
            <a:r>
              <a:rPr lang="cs-CZ" sz="1800" dirty="0" smtClean="0"/>
              <a:t>žák se naučí slovíčka týkající se dovolené, sportů, používá přítomný čas průběhový</a:t>
            </a:r>
          </a:p>
          <a:p>
            <a:pPr marL="45720" indent="0">
              <a:buNone/>
            </a:pPr>
            <a:r>
              <a:rPr lang="cs-CZ" sz="1800" b="1" dirty="0" smtClean="0"/>
              <a:t>Autor</a:t>
            </a:r>
            <a:r>
              <a:rPr lang="cs-CZ" sz="1800" b="1" dirty="0"/>
              <a:t>: </a:t>
            </a:r>
            <a:r>
              <a:rPr lang="cs-CZ" sz="1800" dirty="0"/>
              <a:t>Sabina Svobodová	</a:t>
            </a:r>
          </a:p>
          <a:p>
            <a:pPr marL="45720" indent="0">
              <a:buNone/>
            </a:pPr>
            <a:r>
              <a:rPr lang="cs-CZ" sz="1800" b="1" dirty="0"/>
              <a:t>Jazyk: </a:t>
            </a:r>
            <a:r>
              <a:rPr lang="cs-CZ" sz="1800" dirty="0" smtClean="0"/>
              <a:t>Čeština, Angličtina</a:t>
            </a:r>
            <a:endParaRPr lang="cs-CZ" sz="1800" dirty="0"/>
          </a:p>
          <a:p>
            <a:pPr marL="45720" indent="0">
              <a:buNone/>
            </a:pPr>
            <a:r>
              <a:rPr lang="cs-CZ" sz="1800" b="1" dirty="0"/>
              <a:t>Očekávaný výstup </a:t>
            </a:r>
            <a:r>
              <a:rPr lang="cs-CZ" sz="1800" b="1" dirty="0" smtClean="0"/>
              <a:t>:</a:t>
            </a:r>
            <a:r>
              <a:rPr lang="cs-CZ" sz="1800" dirty="0" smtClean="0"/>
              <a:t>Je schopný vytvořit gramaticky správné věty s použitím </a:t>
            </a:r>
            <a:r>
              <a:rPr lang="cs-CZ" sz="1800" dirty="0" err="1" smtClean="0"/>
              <a:t>present</a:t>
            </a:r>
            <a:r>
              <a:rPr lang="cs-CZ" sz="1800" dirty="0" smtClean="0"/>
              <a:t> </a:t>
            </a:r>
            <a:r>
              <a:rPr lang="cs-CZ" sz="1800" dirty="0" err="1" smtClean="0"/>
              <a:t>continuous</a:t>
            </a:r>
            <a:endParaRPr lang="cs-CZ" sz="1800" b="1" dirty="0"/>
          </a:p>
          <a:p>
            <a:pPr marL="45720" indent="0">
              <a:buNone/>
            </a:pPr>
            <a:r>
              <a:rPr lang="cs-CZ" sz="1800" b="1" dirty="0" smtClean="0"/>
              <a:t>Klíčová </a:t>
            </a:r>
            <a:r>
              <a:rPr lang="cs-CZ" sz="1800" b="1" dirty="0"/>
              <a:t>slova : </a:t>
            </a:r>
            <a:r>
              <a:rPr lang="cs-CZ" sz="1800" dirty="0" err="1" smtClean="0"/>
              <a:t>He‘s</a:t>
            </a:r>
            <a:r>
              <a:rPr lang="cs-CZ" sz="1800" dirty="0" smtClean="0"/>
              <a:t> </a:t>
            </a:r>
            <a:r>
              <a:rPr lang="cs-CZ" sz="1800" dirty="0" err="1" smtClean="0"/>
              <a:t>swimming</a:t>
            </a:r>
            <a:r>
              <a:rPr lang="cs-CZ" sz="1800" dirty="0" smtClean="0"/>
              <a:t>, </a:t>
            </a:r>
            <a:r>
              <a:rPr lang="cs-CZ" sz="1800" dirty="0" err="1"/>
              <a:t>s</a:t>
            </a:r>
            <a:r>
              <a:rPr lang="cs-CZ" sz="1800" dirty="0" err="1" smtClean="0"/>
              <a:t>he‘s</a:t>
            </a:r>
            <a:r>
              <a:rPr lang="cs-CZ" sz="1800" dirty="0" smtClean="0"/>
              <a:t> </a:t>
            </a:r>
            <a:r>
              <a:rPr lang="cs-CZ" sz="1800" dirty="0" err="1" smtClean="0"/>
              <a:t>reading</a:t>
            </a:r>
            <a:endParaRPr lang="cs-CZ" sz="1800" dirty="0" smtClean="0"/>
          </a:p>
          <a:p>
            <a:pPr marL="45720" indent="0">
              <a:buNone/>
            </a:pPr>
            <a:r>
              <a:rPr lang="cs-CZ" sz="1800" b="1" dirty="0" smtClean="0"/>
              <a:t>Druh </a:t>
            </a:r>
            <a:r>
              <a:rPr lang="cs-CZ" sz="1800" b="1" dirty="0"/>
              <a:t>učebního materiálu: </a:t>
            </a:r>
            <a:r>
              <a:rPr lang="cs-CZ" sz="1800" dirty="0" smtClean="0"/>
              <a:t>prezentace </a:t>
            </a:r>
            <a:endParaRPr lang="cs-CZ" sz="1800" dirty="0"/>
          </a:p>
          <a:p>
            <a:pPr marL="45720" indent="0">
              <a:buNone/>
            </a:pPr>
            <a:r>
              <a:rPr lang="cs-CZ" sz="1800" b="1" dirty="0"/>
              <a:t>Druh interaktivity</a:t>
            </a:r>
            <a:r>
              <a:rPr lang="cs-CZ" sz="1800" dirty="0"/>
              <a:t>: </a:t>
            </a:r>
            <a:r>
              <a:rPr lang="cs-CZ" sz="1800" dirty="0" smtClean="0"/>
              <a:t>překlad, doplňování</a:t>
            </a:r>
          </a:p>
          <a:p>
            <a:pPr marL="45720" indent="0">
              <a:buNone/>
            </a:pPr>
            <a:r>
              <a:rPr lang="cs-CZ" sz="1800" b="1" dirty="0" smtClean="0"/>
              <a:t>Cílová </a:t>
            </a:r>
            <a:r>
              <a:rPr lang="cs-CZ" sz="1800" b="1" dirty="0"/>
              <a:t>skupina</a:t>
            </a:r>
            <a:r>
              <a:rPr lang="cs-CZ" sz="1800" dirty="0"/>
              <a:t>: Žák</a:t>
            </a:r>
          </a:p>
          <a:p>
            <a:pPr marL="45720" indent="0">
              <a:buNone/>
            </a:pPr>
            <a:r>
              <a:rPr lang="cs-CZ" sz="1800" b="1" dirty="0"/>
              <a:t>Stupeň a typ vzdělávání : </a:t>
            </a:r>
            <a:r>
              <a:rPr lang="cs-CZ" sz="1800" dirty="0"/>
              <a:t>základní vzdělávání – </a:t>
            </a:r>
            <a:r>
              <a:rPr lang="cs-CZ" sz="1800" dirty="0" smtClean="0"/>
              <a:t>první </a:t>
            </a:r>
            <a:r>
              <a:rPr lang="cs-CZ" sz="1800" dirty="0"/>
              <a:t>stupeň</a:t>
            </a:r>
          </a:p>
          <a:p>
            <a:pPr marL="45720" indent="0">
              <a:buNone/>
            </a:pPr>
            <a:r>
              <a:rPr lang="cs-CZ" sz="1800" b="1" dirty="0"/>
              <a:t>Typická věková skupina: </a:t>
            </a:r>
            <a:r>
              <a:rPr lang="cs-CZ" sz="1800" dirty="0"/>
              <a:t>10 - 11 let</a:t>
            </a:r>
          </a:p>
          <a:p>
            <a:pPr marL="45720" indent="0">
              <a:buNone/>
            </a:pPr>
            <a:r>
              <a:rPr lang="cs-CZ" sz="1800" b="1" dirty="0"/>
              <a:t>Celková velikost</a:t>
            </a:r>
            <a:r>
              <a:rPr lang="cs-CZ" sz="1800" b="1" dirty="0" smtClean="0"/>
              <a:t>: 344</a:t>
            </a:r>
            <a:r>
              <a:rPr lang="cs-CZ" sz="1800" b="1" dirty="0"/>
              <a:t> kB</a:t>
            </a:r>
          </a:p>
          <a:p>
            <a:pPr marL="4572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603294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http://www.clipartheaven.com/clipart/household/bathroom/woman_bathing_1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779910" y="2192017"/>
            <a:ext cx="1334703" cy="1317074"/>
          </a:xfrm>
          <a:prstGeom prst="rect">
            <a:avLst/>
          </a:prstGeom>
          <a:noFill/>
          <a:ln w="38103">
            <a:solidFill>
              <a:srgbClr val="000000"/>
            </a:solidFill>
            <a:prstDash val="solid"/>
            <a:miter/>
          </a:ln>
          <a:effectLst>
            <a:outerShdw dist="38096" dir="2700000" algn="tl">
              <a:srgbClr val="000000">
                <a:alpha val="43000"/>
              </a:srgbClr>
            </a:outerShdw>
          </a:effectLst>
        </p:spPr>
      </p:pic>
      <p:pic>
        <p:nvPicPr>
          <p:cNvPr id="5" name="Picture 8" descr="Diningroom Image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195058">
            <a:off x="1475658" y="4144016"/>
            <a:ext cx="2304260" cy="1628345"/>
          </a:xfrm>
          <a:prstGeom prst="rect">
            <a:avLst/>
          </a:prstGeom>
          <a:noFill/>
          <a:ln w="38103">
            <a:solidFill>
              <a:srgbClr val="000000"/>
            </a:solidFill>
            <a:prstDash val="solid"/>
            <a:miter/>
          </a:ln>
          <a:effectLst>
            <a:outerShdw dist="38096" dir="2700000" algn="tl">
              <a:srgbClr val="000000">
                <a:alpha val="43000"/>
              </a:srgbClr>
            </a:outerShdw>
          </a:effectLst>
        </p:spPr>
      </p:pic>
      <p:pic>
        <p:nvPicPr>
          <p:cNvPr id="6" name="Picture 10" descr="Thumbtack Stuck in Wall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889452" y="1568314"/>
            <a:ext cx="541608" cy="846258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10" descr="Thumbtack Stuck in Wall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4355342" y="1836151"/>
            <a:ext cx="541608" cy="846258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10" descr="Thumbtack Stuck in Wall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 flipH="1">
            <a:off x="6611029" y="1596624"/>
            <a:ext cx="477655" cy="846258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10" descr="Thumbtack Stuck in Wall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flipH="1">
            <a:off x="1259631" y="3784683"/>
            <a:ext cx="546994" cy="846258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10" descr="Thumbtack Stuck in Wall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3553422" y="3933053"/>
            <a:ext cx="541608" cy="846258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2" descr="Toilet Clip Art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 flipH="1">
            <a:off x="5670285" y="4079997"/>
            <a:ext cx="1179566" cy="1906322"/>
          </a:xfrm>
          <a:prstGeom prst="rect">
            <a:avLst/>
          </a:prstGeom>
          <a:noFill/>
          <a:ln w="38103">
            <a:solidFill>
              <a:srgbClr val="000000"/>
            </a:solidFill>
            <a:prstDash val="solid"/>
            <a:miter/>
          </a:ln>
          <a:effectLst>
            <a:outerShdw dist="38096" dir="2700000" algn="tl">
              <a:srgbClr val="000000">
                <a:alpha val="43000"/>
              </a:srgbClr>
            </a:outerShdw>
          </a:effectLst>
        </p:spPr>
      </p:pic>
      <p:pic>
        <p:nvPicPr>
          <p:cNvPr id="12" name="Picture 10" descr="Thumbtack Stuck in Wall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5989265" y="3784683"/>
            <a:ext cx="541608" cy="846258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TextovéPole 15"/>
          <p:cNvSpPr txBox="1"/>
          <p:nvPr/>
        </p:nvSpPr>
        <p:spPr>
          <a:xfrm>
            <a:off x="1434785" y="3116448"/>
            <a:ext cx="2205578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rPr>
              <a:t>…………………..</a:t>
            </a:r>
          </a:p>
        </p:txBody>
      </p:sp>
      <p:sp>
        <p:nvSpPr>
          <p:cNvPr id="14" name="TextovéPole 16"/>
          <p:cNvSpPr txBox="1"/>
          <p:nvPr/>
        </p:nvSpPr>
        <p:spPr>
          <a:xfrm>
            <a:off x="3779910" y="3571362"/>
            <a:ext cx="1500731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rPr>
              <a:t>…………………..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15" name="TextovéPole 17"/>
          <p:cNvSpPr txBox="1"/>
          <p:nvPr/>
        </p:nvSpPr>
        <p:spPr>
          <a:xfrm>
            <a:off x="6611029" y="3589888"/>
            <a:ext cx="1500731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rPr>
              <a:t>…………………..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16" name="TextovéPole 18"/>
          <p:cNvSpPr txBox="1"/>
          <p:nvPr/>
        </p:nvSpPr>
        <p:spPr>
          <a:xfrm>
            <a:off x="1311478" y="5865016"/>
            <a:ext cx="1500731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rPr>
              <a:t>…………………..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17" name="Obdélník 19"/>
          <p:cNvSpPr/>
          <p:nvPr/>
        </p:nvSpPr>
        <p:spPr>
          <a:xfrm>
            <a:off x="5955020" y="5986320"/>
            <a:ext cx="1500731" cy="36933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rPr>
              <a:t>…………………..</a:t>
            </a:r>
          </a:p>
        </p:txBody>
      </p:sp>
      <p:sp>
        <p:nvSpPr>
          <p:cNvPr id="18" name="TextovéPole 20"/>
          <p:cNvSpPr txBox="1"/>
          <p:nvPr/>
        </p:nvSpPr>
        <p:spPr>
          <a:xfrm>
            <a:off x="1711308" y="3093753"/>
            <a:ext cx="930063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rPr>
              <a:t>Kitchen</a:t>
            </a:r>
          </a:p>
        </p:txBody>
      </p:sp>
      <p:sp>
        <p:nvSpPr>
          <p:cNvPr id="19" name="TextovéPole 21"/>
          <p:cNvSpPr txBox="1"/>
          <p:nvPr/>
        </p:nvSpPr>
        <p:spPr>
          <a:xfrm>
            <a:off x="3959928" y="3525194"/>
            <a:ext cx="1140695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rPr>
              <a:t>Bathroom</a:t>
            </a:r>
          </a:p>
        </p:txBody>
      </p:sp>
      <p:sp>
        <p:nvSpPr>
          <p:cNvPr id="20" name="TextovéPole 22"/>
          <p:cNvSpPr txBox="1"/>
          <p:nvPr/>
        </p:nvSpPr>
        <p:spPr>
          <a:xfrm>
            <a:off x="6732260" y="3589888"/>
            <a:ext cx="1304199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rPr>
              <a:t>Living room</a:t>
            </a:r>
          </a:p>
        </p:txBody>
      </p:sp>
      <p:sp>
        <p:nvSpPr>
          <p:cNvPr id="21" name="TextovéPole 23"/>
          <p:cNvSpPr txBox="1"/>
          <p:nvPr/>
        </p:nvSpPr>
        <p:spPr>
          <a:xfrm>
            <a:off x="1396288" y="5823383"/>
            <a:ext cx="1360307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rPr>
              <a:t>Dining room</a:t>
            </a:r>
          </a:p>
        </p:txBody>
      </p:sp>
      <p:sp>
        <p:nvSpPr>
          <p:cNvPr id="22" name="TextovéPole 24"/>
          <p:cNvSpPr txBox="1"/>
          <p:nvPr/>
        </p:nvSpPr>
        <p:spPr>
          <a:xfrm>
            <a:off x="6390924" y="5981501"/>
            <a:ext cx="697751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rPr>
              <a:t>Toilet</a:t>
            </a:r>
          </a:p>
        </p:txBody>
      </p:sp>
      <p:sp>
        <p:nvSpPr>
          <p:cNvPr id="23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dirty="0">
                <a:latin typeface="MisterEarl BT" pitchFamily="66"/>
              </a:rPr>
              <a:t>What</a:t>
            </a:r>
            <a:r>
              <a:rPr lang="cs-CZ" dirty="0">
                <a:latin typeface="MisterEarl BT" pitchFamily="66"/>
              </a:rPr>
              <a:t> </a:t>
            </a:r>
            <a:r>
              <a:rPr lang="cs-CZ" dirty="0" smtClean="0">
                <a:latin typeface="MisterEarl BT" pitchFamily="66"/>
              </a:rPr>
              <a:t>are </a:t>
            </a:r>
            <a:r>
              <a:rPr lang="cs-CZ" dirty="0" err="1" smtClean="0">
                <a:latin typeface="MisterEarl BT" pitchFamily="66"/>
              </a:rPr>
              <a:t>the</a:t>
            </a:r>
            <a:r>
              <a:rPr lang="en-US" dirty="0" smtClean="0">
                <a:latin typeface="MisterEarl BT" pitchFamily="66"/>
              </a:rPr>
              <a:t> name</a:t>
            </a:r>
            <a:r>
              <a:rPr lang="cs-CZ" dirty="0" smtClean="0">
                <a:latin typeface="MisterEarl BT" pitchFamily="66"/>
              </a:rPr>
              <a:t>s</a:t>
            </a:r>
            <a:r>
              <a:rPr lang="en-US" dirty="0" smtClean="0">
                <a:latin typeface="MisterEarl BT" pitchFamily="66"/>
              </a:rPr>
              <a:t> </a:t>
            </a:r>
            <a:r>
              <a:rPr lang="en-US" dirty="0">
                <a:latin typeface="MisterEarl BT" pitchFamily="66"/>
              </a:rPr>
              <a:t>of </a:t>
            </a:r>
            <a:r>
              <a:rPr lang="en-US" dirty="0" err="1" smtClean="0">
                <a:latin typeface="MisterEarl BT" pitchFamily="66"/>
              </a:rPr>
              <a:t>th</a:t>
            </a:r>
            <a:r>
              <a:rPr lang="cs-CZ" dirty="0" smtClean="0">
                <a:latin typeface="MisterEarl BT" pitchFamily="66"/>
              </a:rPr>
              <a:t>e</a:t>
            </a:r>
            <a:r>
              <a:rPr lang="en-US" dirty="0" smtClean="0">
                <a:latin typeface="MisterEarl BT" pitchFamily="66"/>
              </a:rPr>
              <a:t>s</a:t>
            </a:r>
            <a:r>
              <a:rPr lang="cs-CZ" dirty="0" smtClean="0">
                <a:latin typeface="MisterEarl BT" pitchFamily="66"/>
              </a:rPr>
              <a:t>e</a:t>
            </a:r>
            <a:r>
              <a:rPr lang="en-US" dirty="0" smtClean="0">
                <a:latin typeface="MisterEarl BT" pitchFamily="66"/>
              </a:rPr>
              <a:t> </a:t>
            </a:r>
            <a:r>
              <a:rPr lang="en-US" dirty="0">
                <a:latin typeface="MisterEarl BT" pitchFamily="66"/>
              </a:rPr>
              <a:t>rooms?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837" y="2259280"/>
            <a:ext cx="1926051" cy="10814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3473" y="2057935"/>
            <a:ext cx="1860249" cy="1033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99" r="21075"/>
          <a:stretch>
            <a:fillRect/>
          </a:stretch>
        </p:blipFill>
        <p:spPr>
          <a:xfrm rot="21395848">
            <a:off x="1176065" y="1963555"/>
            <a:ext cx="1636602" cy="2085664"/>
          </a:xfrm>
          <a:prstGeom prst="rect">
            <a:avLst/>
          </a:prstGeom>
          <a:noFill/>
          <a:ln w="38103">
            <a:solidFill>
              <a:srgbClr val="000000"/>
            </a:solidFill>
            <a:prstDash val="solid"/>
            <a:miter/>
          </a:ln>
          <a:effectLst>
            <a:outerShdw dist="38096" dir="2700000" algn="tl">
              <a:srgbClr val="000000">
                <a:alpha val="43000"/>
              </a:srgbClr>
            </a:outerShdw>
          </a:effectLst>
        </p:spPr>
      </p:pic>
      <p:pic>
        <p:nvPicPr>
          <p:cNvPr id="4" name="Picture 4" descr="http://www.clipsahoy.com/clipart2/as3564.gif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6372197" y="2009869"/>
            <a:ext cx="1302069" cy="2287984"/>
          </a:xfrm>
          <a:prstGeom prst="rect">
            <a:avLst/>
          </a:prstGeom>
          <a:noFill/>
          <a:ln w="38103">
            <a:solidFill>
              <a:srgbClr val="000000"/>
            </a:solidFill>
            <a:prstDash val="solid"/>
            <a:miter/>
          </a:ln>
          <a:effectLst>
            <a:outerShdw dist="38096" dir="2700000" algn="tl">
              <a:srgbClr val="000000">
                <a:alpha val="43000"/>
              </a:srgbClr>
            </a:outerShdw>
          </a:effectLst>
        </p:spPr>
      </p:pic>
      <p:pic>
        <p:nvPicPr>
          <p:cNvPr id="6" name="Picture 8" descr="Rfc Double Bed Clip Art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21139427">
            <a:off x="4997279" y="4870669"/>
            <a:ext cx="2273737" cy="1129293"/>
          </a:xfrm>
          <a:prstGeom prst="rect">
            <a:avLst/>
          </a:prstGeom>
          <a:noFill/>
          <a:ln w="38103">
            <a:solidFill>
              <a:srgbClr val="000000"/>
            </a:solidFill>
            <a:prstDash val="solid"/>
            <a:miter/>
          </a:ln>
          <a:effectLst>
            <a:outerShdw dist="38096" dir="2700000" algn="tl">
              <a:srgbClr val="000000">
                <a:alpha val="43000"/>
              </a:srgbClr>
            </a:outerShdw>
          </a:effectLst>
        </p:spPr>
      </p:pic>
      <p:sp>
        <p:nvSpPr>
          <p:cNvPr id="7" name="TextovéPole 8"/>
          <p:cNvSpPr txBox="1"/>
          <p:nvPr/>
        </p:nvSpPr>
        <p:spPr>
          <a:xfrm>
            <a:off x="1136077" y="4113190"/>
            <a:ext cx="2205578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rPr>
              <a:t>…………………..</a:t>
            </a:r>
          </a:p>
        </p:txBody>
      </p:sp>
      <p:sp>
        <p:nvSpPr>
          <p:cNvPr id="8" name="TextovéPole 9"/>
          <p:cNvSpPr txBox="1"/>
          <p:nvPr/>
        </p:nvSpPr>
        <p:spPr>
          <a:xfrm>
            <a:off x="3398349" y="3467167"/>
            <a:ext cx="2205578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rPr>
              <a:t>…………………..</a:t>
            </a:r>
          </a:p>
        </p:txBody>
      </p:sp>
      <p:sp>
        <p:nvSpPr>
          <p:cNvPr id="9" name="TextovéPole 10"/>
          <p:cNvSpPr txBox="1"/>
          <p:nvPr/>
        </p:nvSpPr>
        <p:spPr>
          <a:xfrm>
            <a:off x="2987820" y="5939018"/>
            <a:ext cx="2205578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rPr>
              <a:t>…………………..</a:t>
            </a:r>
          </a:p>
        </p:txBody>
      </p:sp>
      <p:pic>
        <p:nvPicPr>
          <p:cNvPr id="10" name="Picture 10" descr="Thumbtack Stuck in Wall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888391" y="1700811"/>
            <a:ext cx="541608" cy="846258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Thumbtack Stuck in Wall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4090614" y="1788840"/>
            <a:ext cx="541608" cy="846258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0" descr="Thumbtack Stuck in Wall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6994474" y="1674065"/>
            <a:ext cx="541608" cy="846258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0" descr="Thumbtack Stuck in Wall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3828071" y="3836502"/>
            <a:ext cx="541608" cy="84625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10" descr="Thumbtack Stuck in Wall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6371146" y="4501280"/>
            <a:ext cx="541608" cy="846258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dirty="0" err="1">
                <a:latin typeface="MisterEarl BT" pitchFamily="66"/>
              </a:rPr>
              <a:t>What</a:t>
            </a:r>
            <a:r>
              <a:rPr lang="cs-CZ" dirty="0">
                <a:latin typeface="MisterEarl BT" pitchFamily="66"/>
              </a:rPr>
              <a:t> </a:t>
            </a:r>
            <a:r>
              <a:rPr lang="cs-CZ" dirty="0" err="1">
                <a:latin typeface="MisterEarl BT" pitchFamily="66"/>
              </a:rPr>
              <a:t>is</a:t>
            </a:r>
            <a:r>
              <a:rPr lang="cs-CZ" dirty="0">
                <a:latin typeface="MisterEarl BT" pitchFamily="66"/>
              </a:rPr>
              <a:t> </a:t>
            </a:r>
            <a:r>
              <a:rPr lang="cs-CZ" dirty="0" err="1" smtClean="0">
                <a:latin typeface="MisterEarl BT" pitchFamily="66"/>
              </a:rPr>
              <a:t>the</a:t>
            </a:r>
            <a:r>
              <a:rPr lang="cs-CZ" dirty="0" smtClean="0">
                <a:latin typeface="MisterEarl BT" pitchFamily="66"/>
              </a:rPr>
              <a:t> </a:t>
            </a:r>
            <a:r>
              <a:rPr lang="cs-CZ" dirty="0" err="1" smtClean="0">
                <a:latin typeface="MisterEarl BT" pitchFamily="66"/>
              </a:rPr>
              <a:t>name</a:t>
            </a:r>
            <a:r>
              <a:rPr lang="cs-CZ" dirty="0" smtClean="0">
                <a:latin typeface="MisterEarl BT" pitchFamily="66"/>
              </a:rPr>
              <a:t> </a:t>
            </a:r>
            <a:r>
              <a:rPr lang="cs-CZ" dirty="0" err="1">
                <a:latin typeface="MisterEarl BT" pitchFamily="66"/>
              </a:rPr>
              <a:t>of</a:t>
            </a:r>
            <a:r>
              <a:rPr lang="cs-CZ" dirty="0">
                <a:latin typeface="MisterEarl BT" pitchFamily="66"/>
              </a:rPr>
              <a:t> </a:t>
            </a:r>
            <a:r>
              <a:rPr lang="cs-CZ" dirty="0" err="1">
                <a:latin typeface="MisterEarl BT" pitchFamily="66"/>
              </a:rPr>
              <a:t>this</a:t>
            </a:r>
            <a:r>
              <a:rPr lang="cs-CZ" dirty="0">
                <a:latin typeface="MisterEarl BT" pitchFamily="66"/>
              </a:rPr>
              <a:t> </a:t>
            </a:r>
            <a:r>
              <a:rPr lang="cs-CZ" dirty="0" err="1">
                <a:latin typeface="MisterEarl BT" pitchFamily="66"/>
              </a:rPr>
              <a:t>furniture</a:t>
            </a:r>
            <a:r>
              <a:rPr lang="cs-CZ" dirty="0">
                <a:latin typeface="MisterEarl BT" pitchFamily="66"/>
              </a:rPr>
              <a:t>?</a:t>
            </a:r>
          </a:p>
        </p:txBody>
      </p:sp>
      <p:sp>
        <p:nvSpPr>
          <p:cNvPr id="16" name="TextovéPole 17"/>
          <p:cNvSpPr txBox="1"/>
          <p:nvPr/>
        </p:nvSpPr>
        <p:spPr>
          <a:xfrm>
            <a:off x="6679573" y="4279099"/>
            <a:ext cx="2205578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rPr>
              <a:t>…………………..</a:t>
            </a:r>
          </a:p>
        </p:txBody>
      </p:sp>
      <p:sp>
        <p:nvSpPr>
          <p:cNvPr id="17" name="TextovéPole 18"/>
          <p:cNvSpPr txBox="1"/>
          <p:nvPr/>
        </p:nvSpPr>
        <p:spPr>
          <a:xfrm>
            <a:off x="6679573" y="5943334"/>
            <a:ext cx="2205578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rPr>
              <a:t>…………………..</a:t>
            </a:r>
          </a:p>
        </p:txBody>
      </p:sp>
      <p:sp>
        <p:nvSpPr>
          <p:cNvPr id="18" name="TextovéPole 20"/>
          <p:cNvSpPr txBox="1"/>
          <p:nvPr/>
        </p:nvSpPr>
        <p:spPr>
          <a:xfrm>
            <a:off x="1327690" y="4074959"/>
            <a:ext cx="1121392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rPr>
              <a:t>Wardrobe</a:t>
            </a:r>
          </a:p>
        </p:txBody>
      </p:sp>
      <p:sp>
        <p:nvSpPr>
          <p:cNvPr id="19" name="TextovéPole 21"/>
          <p:cNvSpPr txBox="1"/>
          <p:nvPr/>
        </p:nvSpPr>
        <p:spPr>
          <a:xfrm>
            <a:off x="3838962" y="3467167"/>
            <a:ext cx="700064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rPr>
              <a:t>Table</a:t>
            </a:r>
          </a:p>
        </p:txBody>
      </p:sp>
      <p:sp>
        <p:nvSpPr>
          <p:cNvPr id="20" name="TextovéPole 22"/>
          <p:cNvSpPr txBox="1"/>
          <p:nvPr/>
        </p:nvSpPr>
        <p:spPr>
          <a:xfrm>
            <a:off x="3368018" y="5857701"/>
            <a:ext cx="692813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rPr>
              <a:t>Chair</a:t>
            </a:r>
          </a:p>
        </p:txBody>
      </p:sp>
      <p:sp>
        <p:nvSpPr>
          <p:cNvPr id="21" name="TextovéPole 23"/>
          <p:cNvSpPr txBox="1"/>
          <p:nvPr/>
        </p:nvSpPr>
        <p:spPr>
          <a:xfrm>
            <a:off x="7132832" y="4256614"/>
            <a:ext cx="649534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rPr>
              <a:t>Door</a:t>
            </a:r>
          </a:p>
        </p:txBody>
      </p:sp>
      <p:sp>
        <p:nvSpPr>
          <p:cNvPr id="22" name="TextovéPole 24"/>
          <p:cNvSpPr txBox="1"/>
          <p:nvPr/>
        </p:nvSpPr>
        <p:spPr>
          <a:xfrm>
            <a:off x="7212979" y="5868783"/>
            <a:ext cx="569387" cy="36933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rPr>
              <a:t>Bed</a:t>
            </a:r>
          </a:p>
        </p:txBody>
      </p:sp>
      <p:pic>
        <p:nvPicPr>
          <p:cNvPr id="2050" name="Picture 2" descr="Dětský stůl CR114, zelená-bílá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6736" y="2299363"/>
            <a:ext cx="1167804" cy="1167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bíle mořeno (weiss gebeizt - white stain)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582" y="4575556"/>
            <a:ext cx="1282145" cy="1282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122093" y="784709"/>
            <a:ext cx="6856972" cy="914449"/>
          </a:xfrm>
        </p:spPr>
        <p:txBody>
          <a:bodyPr/>
          <a:lstStyle/>
          <a:p>
            <a:pPr lvl="0"/>
            <a:r>
              <a:rPr lang="cs-CZ" dirty="0" err="1">
                <a:latin typeface="MisterEarl BT" pitchFamily="66"/>
              </a:rPr>
              <a:t>What</a:t>
            </a:r>
            <a:r>
              <a:rPr lang="cs-CZ" dirty="0">
                <a:latin typeface="MisterEarl BT" pitchFamily="66"/>
              </a:rPr>
              <a:t> </a:t>
            </a:r>
            <a:r>
              <a:rPr lang="cs-CZ" dirty="0" smtClean="0">
                <a:latin typeface="MisterEarl BT" pitchFamily="66"/>
              </a:rPr>
              <a:t>are </a:t>
            </a:r>
            <a:r>
              <a:rPr lang="cs-CZ" dirty="0" err="1" smtClean="0">
                <a:latin typeface="MisterEarl BT" pitchFamily="66"/>
              </a:rPr>
              <a:t>the</a:t>
            </a:r>
            <a:r>
              <a:rPr lang="cs-CZ" dirty="0" smtClean="0">
                <a:latin typeface="MisterEarl BT" pitchFamily="66"/>
              </a:rPr>
              <a:t> </a:t>
            </a:r>
            <a:r>
              <a:rPr lang="cs-CZ" dirty="0" err="1" smtClean="0">
                <a:latin typeface="MisterEarl BT" pitchFamily="66"/>
              </a:rPr>
              <a:t>names</a:t>
            </a:r>
            <a:r>
              <a:rPr lang="cs-CZ" dirty="0" smtClean="0">
                <a:latin typeface="MisterEarl BT" pitchFamily="66"/>
              </a:rPr>
              <a:t> </a:t>
            </a:r>
            <a:r>
              <a:rPr lang="cs-CZ" dirty="0" err="1">
                <a:latin typeface="MisterEarl BT" pitchFamily="66"/>
              </a:rPr>
              <a:t>of</a:t>
            </a:r>
            <a:r>
              <a:rPr lang="cs-CZ" dirty="0">
                <a:latin typeface="MisterEarl BT" pitchFamily="66"/>
              </a:rPr>
              <a:t> </a:t>
            </a:r>
            <a:r>
              <a:rPr lang="cs-CZ" dirty="0" smtClean="0">
                <a:latin typeface="MisterEarl BT" pitchFamily="66"/>
              </a:rPr>
              <a:t>these </a:t>
            </a:r>
            <a:r>
              <a:rPr lang="cs-CZ" dirty="0" err="1">
                <a:latin typeface="MisterEarl BT" pitchFamily="66"/>
              </a:rPr>
              <a:t>rooms</a:t>
            </a:r>
            <a:r>
              <a:rPr lang="cs-CZ" dirty="0">
                <a:latin typeface="MisterEarl BT" pitchFamily="66"/>
              </a:rPr>
              <a:t> and </a:t>
            </a:r>
            <a:r>
              <a:rPr lang="cs-CZ" dirty="0" err="1">
                <a:latin typeface="MisterEarl BT" pitchFamily="66"/>
              </a:rPr>
              <a:t>furniture</a:t>
            </a:r>
            <a:r>
              <a:rPr lang="cs-CZ" dirty="0">
                <a:latin typeface="MisterEarl BT" pitchFamily="66"/>
              </a:rPr>
              <a:t>?</a:t>
            </a:r>
          </a:p>
        </p:txBody>
      </p:sp>
      <p:sp>
        <p:nvSpPr>
          <p:cNvPr id="3" name="TextovéPole 3"/>
          <p:cNvSpPr txBox="1"/>
          <p:nvPr/>
        </p:nvSpPr>
        <p:spPr>
          <a:xfrm>
            <a:off x="1115613" y="1700811"/>
            <a:ext cx="3600404" cy="452431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nstantia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You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eat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here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.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nstantia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MisterEarl BT" pitchFamily="66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nstantia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You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sleep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here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.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nstantia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MisterEarl BT" pitchFamily="66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nstantia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You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cook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here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.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nstantia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MisterEarl BT" pitchFamily="66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nstantia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You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watch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 on TV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here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.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nstantia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MisterEarl BT" pitchFamily="66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nstantia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You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 do </a:t>
            </a: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h</a:t>
            </a:r>
            <a:r>
              <a:rPr lang="cs-CZ" sz="1800" b="0" i="0" u="none" strike="noStrike" kern="1200" cap="none" spc="0" baseline="0" dirty="0" err="1" smtClean="0">
                <a:solidFill>
                  <a:srgbClr val="000000"/>
                </a:solidFill>
                <a:uFillTx/>
                <a:latin typeface="MisterEarl BT" pitchFamily="66"/>
              </a:rPr>
              <a:t>omework</a:t>
            </a: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MisterEarl BT" pitchFamily="66"/>
              </a:rPr>
              <a:t> 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on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it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. 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nstantia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MisterEarl BT" pitchFamily="66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nstantia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You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have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your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clothes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 in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it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.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nstantia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MisterEarl BT" pitchFamily="66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nstantia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You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sit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 on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it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 in a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school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.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nstantia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MisterEarl BT" pitchFamily="66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nstantia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You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have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it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everywhere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 in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your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 house,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	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it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is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 PC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system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too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.</a:t>
            </a:r>
          </a:p>
        </p:txBody>
      </p:sp>
      <p:pic>
        <p:nvPicPr>
          <p:cNvPr id="4" name="Picture 8" descr="Diningroom Image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4827995" y="4357344"/>
            <a:ext cx="1569851" cy="1109359"/>
          </a:xfrm>
          <a:prstGeom prst="rect">
            <a:avLst/>
          </a:prstGeom>
          <a:noFill/>
          <a:ln w="38103">
            <a:solidFill>
              <a:srgbClr val="000000"/>
            </a:solidFill>
            <a:prstDash val="solid"/>
            <a:miter/>
          </a:ln>
          <a:effectLst>
            <a:outerShdw dist="38096" dir="2700000" algn="tl">
              <a:srgbClr val="000000">
                <a:alpha val="43000"/>
              </a:srgbClr>
            </a:outerShdw>
          </a:effectLst>
        </p:spPr>
      </p:pic>
      <p:pic>
        <p:nvPicPr>
          <p:cNvPr id="5" name="Picture 8" descr="Rfc Double Bed Clip Art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4417960" y="3191576"/>
            <a:ext cx="1973220" cy="980035"/>
          </a:xfrm>
          <a:prstGeom prst="rect">
            <a:avLst/>
          </a:prstGeom>
          <a:noFill/>
          <a:ln w="38103">
            <a:solidFill>
              <a:srgbClr val="000000"/>
            </a:solidFill>
            <a:prstDash val="solid"/>
            <a:miter/>
          </a:ln>
          <a:effectLst>
            <a:outerShdw dist="38096" dir="2700000" algn="tl">
              <a:srgbClr val="000000">
                <a:alpha val="43000"/>
              </a:srgbClr>
            </a:outerShdw>
          </a:effectLst>
        </p:spPr>
      </p:pic>
      <p:pic>
        <p:nvPicPr>
          <p:cNvPr id="9" name="Picture 2"/>
          <p:cNvPicPr>
            <a:picLocks noChangeAspect="1"/>
          </p:cNvPicPr>
          <p:nvPr/>
        </p:nvPicPr>
        <p:blipFill>
          <a:blip r:embed="rId5"/>
          <a:srcRect l="28099" r="21075"/>
          <a:stretch>
            <a:fillRect/>
          </a:stretch>
        </p:blipFill>
        <p:spPr>
          <a:xfrm>
            <a:off x="6534878" y="5085179"/>
            <a:ext cx="1060237" cy="1351154"/>
          </a:xfrm>
          <a:prstGeom prst="rect">
            <a:avLst/>
          </a:prstGeom>
          <a:noFill/>
          <a:ln w="38103">
            <a:solidFill>
              <a:srgbClr val="000000"/>
            </a:solidFill>
            <a:prstDash val="solid"/>
            <a:miter/>
          </a:ln>
          <a:effectLst>
            <a:outerShdw dist="38096" dir="2700000" algn="tl">
              <a:srgbClr val="000000">
                <a:alpha val="43000"/>
              </a:srgbClr>
            </a:outerShdw>
          </a:effectLst>
        </p:spPr>
      </p:pic>
      <p:pic>
        <p:nvPicPr>
          <p:cNvPr id="11" name="Picture 2" descr="Houseplant on Window Sill Clipart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6511332" y="2886888"/>
            <a:ext cx="856171" cy="959598"/>
          </a:xfrm>
          <a:prstGeom prst="rect">
            <a:avLst/>
          </a:prstGeom>
          <a:noFill/>
          <a:ln w="38103">
            <a:solidFill>
              <a:srgbClr val="000000"/>
            </a:solidFill>
            <a:prstDash val="solid"/>
            <a:miter/>
          </a:ln>
          <a:effectLst>
            <a:outerShdw dist="38096" dir="2700000" algn="tl">
              <a:srgbClr val="000000">
                <a:alpha val="43000"/>
              </a:srgbClr>
            </a:outerShdw>
          </a:effectLst>
        </p:spPr>
      </p:pic>
      <p:cxnSp>
        <p:nvCxnSpPr>
          <p:cNvPr id="13" name="Přímá spojnice se šipkou 16"/>
          <p:cNvCxnSpPr/>
          <p:nvPr/>
        </p:nvCxnSpPr>
        <p:spPr>
          <a:xfrm flipV="1">
            <a:off x="2627784" y="2473241"/>
            <a:ext cx="1872207" cy="519434"/>
          </a:xfrm>
          <a:prstGeom prst="straightConnector1">
            <a:avLst/>
          </a:prstGeom>
          <a:noFill/>
          <a:ln w="25402">
            <a:solidFill>
              <a:srgbClr val="FEB80A"/>
            </a:solidFill>
            <a:prstDash val="solid"/>
            <a:tailEnd type="arrow"/>
          </a:ln>
          <a:effectLst>
            <a:outerShdw dist="38097" dir="4799579" algn="tl">
              <a:srgbClr val="000000">
                <a:alpha val="32000"/>
              </a:srgbClr>
            </a:outerShdw>
          </a:effectLst>
        </p:spPr>
      </p:cxnSp>
      <p:cxnSp>
        <p:nvCxnSpPr>
          <p:cNvPr id="14" name="Přímá spojnice se šipkou 18"/>
          <p:cNvCxnSpPr/>
          <p:nvPr/>
        </p:nvCxnSpPr>
        <p:spPr>
          <a:xfrm>
            <a:off x="2627784" y="2473241"/>
            <a:ext cx="1656180" cy="1208352"/>
          </a:xfrm>
          <a:prstGeom prst="straightConnector1">
            <a:avLst/>
          </a:prstGeom>
          <a:noFill/>
          <a:ln w="25402">
            <a:solidFill>
              <a:srgbClr val="EA157A"/>
            </a:solidFill>
            <a:prstDash val="solid"/>
            <a:tailEnd type="arrow"/>
          </a:ln>
          <a:effectLst>
            <a:outerShdw dist="38097" dir="4799579" algn="tl">
              <a:srgbClr val="000000">
                <a:alpha val="32000"/>
              </a:srgbClr>
            </a:outerShdw>
          </a:effectLst>
        </p:spPr>
      </p:cxnSp>
      <p:cxnSp>
        <p:nvCxnSpPr>
          <p:cNvPr id="15" name="Přímá spojnice se šipkou 20"/>
          <p:cNvCxnSpPr/>
          <p:nvPr/>
        </p:nvCxnSpPr>
        <p:spPr>
          <a:xfrm>
            <a:off x="2534067" y="1931231"/>
            <a:ext cx="2181950" cy="2833113"/>
          </a:xfrm>
          <a:prstGeom prst="straightConnector1">
            <a:avLst/>
          </a:prstGeom>
          <a:noFill/>
          <a:ln w="25402">
            <a:solidFill>
              <a:srgbClr val="7FD13B"/>
            </a:solidFill>
            <a:prstDash val="solid"/>
            <a:tailEnd type="arrow"/>
          </a:ln>
          <a:effectLst>
            <a:outerShdw dist="38097" dir="4799579" algn="tl">
              <a:srgbClr val="000000">
                <a:alpha val="32000"/>
              </a:srgbClr>
            </a:outerShdw>
          </a:effectLst>
        </p:spPr>
      </p:cxnSp>
      <p:cxnSp>
        <p:nvCxnSpPr>
          <p:cNvPr id="16" name="Přímá spojnice se šipkou 22"/>
          <p:cNvCxnSpPr/>
          <p:nvPr/>
        </p:nvCxnSpPr>
        <p:spPr>
          <a:xfrm>
            <a:off x="3131838" y="5171736"/>
            <a:ext cx="2272732" cy="849551"/>
          </a:xfrm>
          <a:prstGeom prst="straightConnector1">
            <a:avLst/>
          </a:prstGeom>
          <a:noFill/>
          <a:ln w="25402">
            <a:solidFill>
              <a:srgbClr val="FEB80A"/>
            </a:solidFill>
            <a:prstDash val="solid"/>
            <a:tailEnd type="arrow"/>
          </a:ln>
          <a:effectLst>
            <a:outerShdw dist="38097" dir="4799579" algn="tl">
              <a:srgbClr val="000000">
                <a:alpha val="32000"/>
              </a:srgbClr>
            </a:outerShdw>
          </a:effectLst>
        </p:spPr>
      </p:cxnSp>
      <p:cxnSp>
        <p:nvCxnSpPr>
          <p:cNvPr id="17" name="Přímá spojnice se šipkou 30"/>
          <p:cNvCxnSpPr/>
          <p:nvPr/>
        </p:nvCxnSpPr>
        <p:spPr>
          <a:xfrm>
            <a:off x="3131838" y="4106204"/>
            <a:ext cx="3528395" cy="332988"/>
          </a:xfrm>
          <a:prstGeom prst="straightConnector1">
            <a:avLst/>
          </a:prstGeom>
          <a:noFill/>
          <a:ln w="25402">
            <a:solidFill>
              <a:srgbClr val="FF0000"/>
            </a:solidFill>
            <a:prstDash val="solid"/>
            <a:tailEnd type="arrow"/>
          </a:ln>
          <a:effectLst>
            <a:outerShdw dist="38097" dir="4799579" algn="tl">
              <a:srgbClr val="000000">
                <a:alpha val="32000"/>
              </a:srgbClr>
            </a:outerShdw>
          </a:effectLst>
        </p:spPr>
      </p:cxnSp>
      <p:cxnSp>
        <p:nvCxnSpPr>
          <p:cNvPr id="18" name="Přímá spojnice se šipkou 34"/>
          <p:cNvCxnSpPr/>
          <p:nvPr/>
        </p:nvCxnSpPr>
        <p:spPr>
          <a:xfrm>
            <a:off x="3332101" y="4698909"/>
            <a:ext cx="3472150" cy="1178360"/>
          </a:xfrm>
          <a:prstGeom prst="straightConnector1">
            <a:avLst/>
          </a:prstGeom>
          <a:noFill/>
          <a:ln w="25402">
            <a:solidFill>
              <a:srgbClr val="00ADDC"/>
            </a:solidFill>
            <a:prstDash val="solid"/>
            <a:tailEnd type="arrow"/>
          </a:ln>
          <a:effectLst>
            <a:outerShdw dist="38097" dir="4799579" algn="tl">
              <a:srgbClr val="000000">
                <a:alpha val="32000"/>
              </a:srgbClr>
            </a:outerShdw>
          </a:effectLst>
        </p:spPr>
      </p:cxnSp>
      <p:cxnSp>
        <p:nvCxnSpPr>
          <p:cNvPr id="19" name="Přímá spojnice se šipkou 37"/>
          <p:cNvCxnSpPr/>
          <p:nvPr/>
        </p:nvCxnSpPr>
        <p:spPr>
          <a:xfrm flipV="1">
            <a:off x="3784921" y="3508205"/>
            <a:ext cx="2875312" cy="2512277"/>
          </a:xfrm>
          <a:prstGeom prst="straightConnector1">
            <a:avLst/>
          </a:prstGeom>
          <a:noFill/>
          <a:ln w="25402">
            <a:solidFill>
              <a:srgbClr val="EA157A"/>
            </a:solidFill>
            <a:prstDash val="solid"/>
            <a:tailEnd type="arrow"/>
          </a:ln>
          <a:effectLst>
            <a:outerShdw dist="38097" dir="4799579" algn="tl">
              <a:srgbClr val="000000">
                <a:alpha val="32000"/>
              </a:srgbClr>
            </a:outerShdw>
          </a:effectLst>
        </p:spPr>
      </p:cxnSp>
      <p:cxnSp>
        <p:nvCxnSpPr>
          <p:cNvPr id="20" name="Přímá spojnice se šipkou 40"/>
          <p:cNvCxnSpPr/>
          <p:nvPr/>
        </p:nvCxnSpPr>
        <p:spPr>
          <a:xfrm flipV="1">
            <a:off x="3032836" y="2473241"/>
            <a:ext cx="3627397" cy="1038868"/>
          </a:xfrm>
          <a:prstGeom prst="straightConnector1">
            <a:avLst/>
          </a:prstGeom>
          <a:noFill/>
          <a:ln w="25402">
            <a:solidFill>
              <a:srgbClr val="00ADDC"/>
            </a:solidFill>
            <a:prstDash val="solid"/>
            <a:tailEnd type="arrow"/>
          </a:ln>
          <a:effectLst>
            <a:outerShdw dist="38097" dir="4799579" algn="tl">
              <a:srgbClr val="000000">
                <a:alpha val="32000"/>
              </a:srgbClr>
            </a:outerShdw>
          </a:effectLst>
        </p:spPr>
      </p:cxnSp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1704" y="1617440"/>
            <a:ext cx="1926051" cy="10814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2452" y="1725674"/>
            <a:ext cx="1860249" cy="1033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2" descr="Dětský stůl CR114, zelená-bílá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3" y="3855290"/>
            <a:ext cx="1167804" cy="1167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bíle mořeno (weiss gebeizt - white stain)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276" y="5550448"/>
            <a:ext cx="757425" cy="757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5070946" y="1556792"/>
            <a:ext cx="2813422" cy="345638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470542" y="1697512"/>
            <a:ext cx="3600404" cy="507831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indent="-342900">
              <a:buSzPct val="100000"/>
              <a:buFont typeface="Constantia"/>
              <a:buAutoNum type="arabicPeriod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You</a:t>
            </a:r>
            <a:r>
              <a:rPr lang="cs-CZ" dirty="0">
                <a:solidFill>
                  <a:srgbClr val="000000"/>
                </a:solidFill>
                <a:latin typeface="MisterEarl BT" pitchFamily="66"/>
              </a:rPr>
              <a:t> </a:t>
            </a: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sit</a:t>
            </a:r>
            <a:r>
              <a:rPr lang="cs-CZ" dirty="0">
                <a:solidFill>
                  <a:srgbClr val="000000"/>
                </a:solidFill>
                <a:latin typeface="MisterEarl BT" pitchFamily="66"/>
              </a:rPr>
              <a:t> on </a:t>
            </a: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it</a:t>
            </a:r>
            <a:r>
              <a:rPr lang="cs-CZ" dirty="0">
                <a:solidFill>
                  <a:srgbClr val="000000"/>
                </a:solidFill>
                <a:latin typeface="MisterEarl BT" pitchFamily="66"/>
              </a:rPr>
              <a:t> in a </a:t>
            </a: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school</a:t>
            </a:r>
            <a:r>
              <a:rPr lang="cs-CZ" dirty="0" smtClean="0">
                <a:solidFill>
                  <a:srgbClr val="000000"/>
                </a:solidFill>
                <a:latin typeface="MisterEarl BT" pitchFamily="66"/>
              </a:rPr>
              <a:t>.</a:t>
            </a:r>
          </a:p>
          <a:p>
            <a:pPr marL="342900" indent="-342900">
              <a:buSzPct val="100000"/>
              <a:buFont typeface="Constantia"/>
              <a:buAutoNum type="arabicPeriod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dirty="0">
              <a:solidFill>
                <a:srgbClr val="000000"/>
              </a:solidFill>
              <a:latin typeface="MisterEarl BT" pitchFamily="66"/>
            </a:endParaRPr>
          </a:p>
          <a:p>
            <a:pPr marL="342900" marR="0" lvl="0" indent="-342900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nstantia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err="1" smtClean="0">
                <a:solidFill>
                  <a:srgbClr val="000000"/>
                </a:solidFill>
                <a:uFillTx/>
                <a:latin typeface="MisterEarl BT" pitchFamily="66"/>
              </a:rPr>
              <a:t>You</a:t>
            </a: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MisterEarl BT" pitchFamily="66"/>
              </a:rPr>
              <a:t>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eat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here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.</a:t>
            </a:r>
          </a:p>
          <a:p>
            <a:pPr marL="342900" marR="0" lvl="0" indent="-342900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nstantia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MisterEarl BT" pitchFamily="66"/>
            </a:endParaRPr>
          </a:p>
          <a:p>
            <a:pPr marL="342900" marR="0" lvl="0" indent="-342900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nstantia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You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sleep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MisterEarl BT" pitchFamily="66"/>
              </a:rPr>
              <a:t>here</a:t>
            </a: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MisterEarl BT" pitchFamily="66"/>
              </a:rPr>
              <a:t>.</a:t>
            </a:r>
          </a:p>
          <a:p>
            <a:pPr marL="342900" marR="0" lvl="0" indent="-342900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nstantia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MisterEarl BT" pitchFamily="66"/>
            </a:endParaRPr>
          </a:p>
          <a:p>
            <a:pPr marL="342900" indent="-342900">
              <a:buSzPct val="100000"/>
              <a:buFont typeface="Constantia"/>
              <a:buAutoNum type="arabicPeriod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You</a:t>
            </a:r>
            <a:r>
              <a:rPr lang="cs-CZ" dirty="0">
                <a:solidFill>
                  <a:srgbClr val="000000"/>
                </a:solidFill>
                <a:latin typeface="MisterEarl BT" pitchFamily="66"/>
              </a:rPr>
              <a:t> do </a:t>
            </a: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h</a:t>
            </a:r>
            <a:r>
              <a:rPr lang="cs-CZ" dirty="0" err="1" smtClean="0">
                <a:solidFill>
                  <a:srgbClr val="000000"/>
                </a:solidFill>
                <a:latin typeface="MisterEarl BT" pitchFamily="66"/>
              </a:rPr>
              <a:t>omework</a:t>
            </a:r>
            <a:r>
              <a:rPr lang="cs-CZ" dirty="0" smtClean="0">
                <a:solidFill>
                  <a:srgbClr val="000000"/>
                </a:solidFill>
                <a:latin typeface="MisterEarl BT" pitchFamily="66"/>
              </a:rPr>
              <a:t> </a:t>
            </a:r>
            <a:r>
              <a:rPr lang="cs-CZ" dirty="0">
                <a:solidFill>
                  <a:srgbClr val="000000"/>
                </a:solidFill>
                <a:latin typeface="MisterEarl BT" pitchFamily="66"/>
              </a:rPr>
              <a:t>on </a:t>
            </a: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it</a:t>
            </a:r>
            <a:r>
              <a:rPr lang="cs-CZ" dirty="0">
                <a:solidFill>
                  <a:srgbClr val="000000"/>
                </a:solidFill>
                <a:latin typeface="MisterEarl BT" pitchFamily="66"/>
              </a:rPr>
              <a:t>. </a:t>
            </a:r>
            <a:endParaRPr lang="cs-CZ" dirty="0" smtClean="0">
              <a:solidFill>
                <a:srgbClr val="000000"/>
              </a:solidFill>
              <a:latin typeface="MisterEarl BT" pitchFamily="66"/>
            </a:endParaRPr>
          </a:p>
          <a:p>
            <a:pPr marL="342900" indent="-342900">
              <a:buSzPct val="100000"/>
              <a:buFont typeface="Constantia"/>
              <a:buAutoNum type="arabicPeriod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0" cap="none" spc="0" baseline="0" dirty="0">
              <a:solidFill>
                <a:srgbClr val="000000"/>
              </a:solidFill>
              <a:uFillTx/>
              <a:latin typeface="MisterEarl BT" pitchFamily="66"/>
            </a:endParaRPr>
          </a:p>
          <a:p>
            <a:pPr marL="342900" lvl="0" indent="-342900">
              <a:buSzPct val="100000"/>
              <a:buFont typeface="Constantia"/>
              <a:buAutoNum type="arabicPeriod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You</a:t>
            </a:r>
            <a:r>
              <a:rPr lang="cs-CZ" dirty="0">
                <a:solidFill>
                  <a:srgbClr val="000000"/>
                </a:solidFill>
                <a:latin typeface="MisterEarl BT" pitchFamily="66"/>
              </a:rPr>
              <a:t> </a:t>
            </a: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watch</a:t>
            </a:r>
            <a:r>
              <a:rPr lang="cs-CZ" dirty="0">
                <a:solidFill>
                  <a:srgbClr val="000000"/>
                </a:solidFill>
                <a:latin typeface="MisterEarl BT" pitchFamily="66"/>
              </a:rPr>
              <a:t> on TV </a:t>
            </a: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here</a:t>
            </a:r>
            <a:r>
              <a:rPr lang="cs-CZ" dirty="0">
                <a:solidFill>
                  <a:srgbClr val="000000"/>
                </a:solidFill>
                <a:latin typeface="MisterEarl BT" pitchFamily="66"/>
              </a:rPr>
              <a:t>.</a:t>
            </a:r>
          </a:p>
          <a:p>
            <a:pPr marL="342900" lvl="0" indent="-342900">
              <a:buSzPct val="100000"/>
              <a:buFont typeface="Constantia"/>
              <a:buAutoNum type="arabicPeriod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dirty="0">
              <a:solidFill>
                <a:srgbClr val="000000"/>
              </a:solidFill>
              <a:latin typeface="MisterEarl BT" pitchFamily="66"/>
            </a:endParaRPr>
          </a:p>
          <a:p>
            <a:pPr marL="342900" indent="-342900">
              <a:buSzPct val="100000"/>
              <a:buFont typeface="Constantia"/>
              <a:buAutoNum type="arabicPeriod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You</a:t>
            </a:r>
            <a:r>
              <a:rPr lang="cs-CZ" dirty="0">
                <a:solidFill>
                  <a:srgbClr val="000000"/>
                </a:solidFill>
                <a:latin typeface="MisterEarl BT" pitchFamily="66"/>
              </a:rPr>
              <a:t> </a:t>
            </a: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cook</a:t>
            </a:r>
            <a:r>
              <a:rPr lang="cs-CZ" dirty="0">
                <a:solidFill>
                  <a:srgbClr val="000000"/>
                </a:solidFill>
                <a:latin typeface="MisterEarl BT" pitchFamily="66"/>
              </a:rPr>
              <a:t> </a:t>
            </a: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here</a:t>
            </a:r>
            <a:r>
              <a:rPr lang="cs-CZ" dirty="0">
                <a:solidFill>
                  <a:srgbClr val="000000"/>
                </a:solidFill>
                <a:latin typeface="MisterEarl BT" pitchFamily="66"/>
              </a:rPr>
              <a:t>.</a:t>
            </a:r>
          </a:p>
          <a:p>
            <a:pPr marL="342900" indent="-342900">
              <a:buSzPct val="100000"/>
              <a:buFont typeface="Constantia"/>
              <a:buAutoNum type="arabicPeriod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dirty="0">
              <a:solidFill>
                <a:srgbClr val="000000"/>
              </a:solidFill>
              <a:latin typeface="MisterEarl BT" pitchFamily="66"/>
            </a:endParaRPr>
          </a:p>
          <a:p>
            <a:pPr marL="342900" lvl="0" indent="-342900">
              <a:buSzPct val="100000"/>
              <a:buFont typeface="Constantia"/>
              <a:buAutoNum type="arabicPeriod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You</a:t>
            </a:r>
            <a:r>
              <a:rPr lang="cs-CZ" dirty="0">
                <a:solidFill>
                  <a:srgbClr val="000000"/>
                </a:solidFill>
                <a:latin typeface="MisterEarl BT" pitchFamily="66"/>
              </a:rPr>
              <a:t> </a:t>
            </a: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have</a:t>
            </a:r>
            <a:r>
              <a:rPr lang="cs-CZ" dirty="0">
                <a:solidFill>
                  <a:srgbClr val="000000"/>
                </a:solidFill>
                <a:latin typeface="MisterEarl BT" pitchFamily="66"/>
              </a:rPr>
              <a:t> </a:t>
            </a: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your</a:t>
            </a:r>
            <a:r>
              <a:rPr lang="cs-CZ" dirty="0">
                <a:solidFill>
                  <a:srgbClr val="000000"/>
                </a:solidFill>
                <a:latin typeface="MisterEarl BT" pitchFamily="66"/>
              </a:rPr>
              <a:t> </a:t>
            </a: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clothes</a:t>
            </a:r>
            <a:r>
              <a:rPr lang="cs-CZ" dirty="0">
                <a:solidFill>
                  <a:srgbClr val="000000"/>
                </a:solidFill>
                <a:latin typeface="MisterEarl BT" pitchFamily="66"/>
              </a:rPr>
              <a:t> in </a:t>
            </a: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it</a:t>
            </a:r>
            <a:r>
              <a:rPr lang="cs-CZ" dirty="0">
                <a:solidFill>
                  <a:srgbClr val="000000"/>
                </a:solidFill>
                <a:latin typeface="MisterEarl BT" pitchFamily="66"/>
              </a:rPr>
              <a:t>.</a:t>
            </a:r>
          </a:p>
          <a:p>
            <a:pPr marL="342900" lvl="0" indent="-342900">
              <a:buSzPct val="100000"/>
              <a:buFont typeface="Constantia"/>
              <a:buAutoNum type="arabicPeriod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dirty="0">
              <a:solidFill>
                <a:srgbClr val="000000"/>
              </a:solidFill>
              <a:latin typeface="MisterEarl BT" pitchFamily="66"/>
            </a:endParaRPr>
          </a:p>
          <a:p>
            <a:pPr marL="342900" lvl="0" indent="-342900">
              <a:buSzPct val="100000"/>
              <a:buFont typeface="Constantia"/>
              <a:buAutoNum type="arabicPeriod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You</a:t>
            </a:r>
            <a:r>
              <a:rPr lang="cs-CZ" dirty="0">
                <a:solidFill>
                  <a:srgbClr val="000000"/>
                </a:solidFill>
                <a:latin typeface="MisterEarl BT" pitchFamily="66"/>
              </a:rPr>
              <a:t> </a:t>
            </a: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have</a:t>
            </a:r>
            <a:r>
              <a:rPr lang="cs-CZ" dirty="0">
                <a:solidFill>
                  <a:srgbClr val="000000"/>
                </a:solidFill>
                <a:latin typeface="MisterEarl BT" pitchFamily="66"/>
              </a:rPr>
              <a:t> </a:t>
            </a: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it</a:t>
            </a:r>
            <a:r>
              <a:rPr lang="cs-CZ" dirty="0">
                <a:solidFill>
                  <a:srgbClr val="000000"/>
                </a:solidFill>
                <a:latin typeface="MisterEarl BT" pitchFamily="66"/>
              </a:rPr>
              <a:t> </a:t>
            </a: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everywhere</a:t>
            </a:r>
            <a:r>
              <a:rPr lang="cs-CZ" dirty="0">
                <a:solidFill>
                  <a:srgbClr val="000000"/>
                </a:solidFill>
                <a:latin typeface="MisterEarl BT" pitchFamily="66"/>
              </a:rPr>
              <a:t> in </a:t>
            </a: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your</a:t>
            </a:r>
            <a:r>
              <a:rPr lang="cs-CZ" dirty="0">
                <a:solidFill>
                  <a:srgbClr val="000000"/>
                </a:solidFill>
                <a:latin typeface="MisterEarl BT" pitchFamily="66"/>
              </a:rPr>
              <a:t> house, </a:t>
            </a: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MisterEarl BT" pitchFamily="66"/>
              </a:rPr>
              <a:t>	</a:t>
            </a: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it</a:t>
            </a:r>
            <a:r>
              <a:rPr lang="cs-CZ" dirty="0">
                <a:solidFill>
                  <a:srgbClr val="000000"/>
                </a:solidFill>
                <a:latin typeface="MisterEarl BT" pitchFamily="66"/>
              </a:rPr>
              <a:t> </a:t>
            </a: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is</a:t>
            </a:r>
            <a:r>
              <a:rPr lang="cs-CZ" dirty="0">
                <a:solidFill>
                  <a:srgbClr val="000000"/>
                </a:solidFill>
                <a:latin typeface="MisterEarl BT" pitchFamily="66"/>
              </a:rPr>
              <a:t> PC </a:t>
            </a: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system</a:t>
            </a:r>
            <a:r>
              <a:rPr lang="cs-CZ" dirty="0">
                <a:solidFill>
                  <a:srgbClr val="000000"/>
                </a:solidFill>
                <a:latin typeface="MisterEarl BT" pitchFamily="66"/>
              </a:rPr>
              <a:t> </a:t>
            </a:r>
            <a:r>
              <a:rPr lang="cs-CZ" dirty="0" err="1">
                <a:solidFill>
                  <a:srgbClr val="000000"/>
                </a:solidFill>
                <a:latin typeface="MisterEarl BT" pitchFamily="66"/>
              </a:rPr>
              <a:t>too</a:t>
            </a:r>
            <a:endParaRPr lang="cs-CZ" kern="0" dirty="0">
              <a:solidFill>
                <a:srgbClr val="000000"/>
              </a:solidFill>
              <a:latin typeface="MisterEarl BT" pitchFamily="66"/>
            </a:endParaRPr>
          </a:p>
          <a:p>
            <a:pPr marL="342900" indent="-342900">
              <a:buSzPct val="100000"/>
              <a:buFont typeface="Constantia"/>
              <a:buAutoNum type="arabicPeriod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0" cap="none" spc="0" baseline="0" dirty="0" smtClean="0">
              <a:solidFill>
                <a:srgbClr val="000000"/>
              </a:solidFill>
              <a:uFillTx/>
              <a:latin typeface="MisterEarl BT" pitchFamily="66"/>
            </a:endParaRPr>
          </a:p>
          <a:p>
            <a:pPr marL="342900" marR="0" lvl="0" indent="-342900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nstantia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 smtClean="0">
              <a:solidFill>
                <a:srgbClr val="000000"/>
              </a:solidFill>
              <a:uFillTx/>
              <a:latin typeface="MisterEarl BT" pitchFamily="66"/>
            </a:endParaRPr>
          </a:p>
        </p:txBody>
      </p:sp>
      <p:sp>
        <p:nvSpPr>
          <p:cNvPr id="5" name="Nadpis 1"/>
          <p:cNvSpPr txBox="1">
            <a:spLocks noGrp="1"/>
          </p:cNvSpPr>
          <p:nvPr>
            <p:ph type="title"/>
          </p:nvPr>
        </p:nvSpPr>
        <p:spPr>
          <a:xfrm>
            <a:off x="1115613" y="520537"/>
            <a:ext cx="6965240" cy="1202481"/>
          </a:xfrm>
        </p:spPr>
        <p:txBody>
          <a:bodyPr/>
          <a:lstStyle/>
          <a:p>
            <a:pPr lvl="0"/>
            <a:r>
              <a:rPr lang="cs-CZ" dirty="0" err="1">
                <a:latin typeface="MisterEarl BT" pitchFamily="66"/>
              </a:rPr>
              <a:t>What</a:t>
            </a:r>
            <a:r>
              <a:rPr lang="cs-CZ" dirty="0">
                <a:latin typeface="MisterEarl BT" pitchFamily="66"/>
              </a:rPr>
              <a:t> </a:t>
            </a:r>
            <a:r>
              <a:rPr lang="cs-CZ" dirty="0" smtClean="0">
                <a:latin typeface="MisterEarl BT" pitchFamily="66"/>
              </a:rPr>
              <a:t>are </a:t>
            </a:r>
            <a:r>
              <a:rPr lang="cs-CZ" dirty="0" err="1" smtClean="0">
                <a:latin typeface="MisterEarl BT" pitchFamily="66"/>
              </a:rPr>
              <a:t>the</a:t>
            </a:r>
            <a:r>
              <a:rPr lang="cs-CZ" dirty="0" smtClean="0">
                <a:latin typeface="MisterEarl BT" pitchFamily="66"/>
              </a:rPr>
              <a:t> </a:t>
            </a:r>
            <a:r>
              <a:rPr lang="cs-CZ" dirty="0" err="1" smtClean="0">
                <a:latin typeface="MisterEarl BT" pitchFamily="66"/>
              </a:rPr>
              <a:t>names</a:t>
            </a:r>
            <a:r>
              <a:rPr lang="cs-CZ" dirty="0" smtClean="0">
                <a:latin typeface="MisterEarl BT" pitchFamily="66"/>
              </a:rPr>
              <a:t> </a:t>
            </a:r>
            <a:r>
              <a:rPr lang="cs-CZ" dirty="0" err="1">
                <a:latin typeface="MisterEarl BT" pitchFamily="66"/>
              </a:rPr>
              <a:t>of</a:t>
            </a:r>
            <a:r>
              <a:rPr lang="cs-CZ">
                <a:latin typeface="MisterEarl BT" pitchFamily="66"/>
              </a:rPr>
              <a:t> </a:t>
            </a:r>
            <a:r>
              <a:rPr lang="cs-CZ" smtClean="0">
                <a:latin typeface="MisterEarl BT" pitchFamily="66"/>
              </a:rPr>
              <a:t>these </a:t>
            </a:r>
            <a:r>
              <a:rPr lang="cs-CZ" dirty="0" err="1">
                <a:latin typeface="MisterEarl BT" pitchFamily="66"/>
              </a:rPr>
              <a:t>rooms</a:t>
            </a:r>
            <a:r>
              <a:rPr lang="cs-CZ" dirty="0">
                <a:latin typeface="MisterEarl BT" pitchFamily="66"/>
              </a:rPr>
              <a:t> and </a:t>
            </a:r>
            <a:r>
              <a:rPr lang="cs-CZ" dirty="0" err="1">
                <a:latin typeface="MisterEarl BT" pitchFamily="66"/>
              </a:rPr>
              <a:t>furniture</a:t>
            </a:r>
            <a:r>
              <a:rPr lang="cs-CZ" dirty="0">
                <a:latin typeface="MisterEarl BT" pitchFamily="66"/>
              </a:rPr>
              <a:t>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156176" y="1891571"/>
            <a:ext cx="2448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0070C0"/>
                </a:solidFill>
                <a:latin typeface="MisterEarl BT" pitchFamily="66" charset="0"/>
              </a:rPr>
              <a:t>Kitchen</a:t>
            </a:r>
            <a:endParaRPr lang="cs-CZ" sz="2000" dirty="0" smtClean="0">
              <a:solidFill>
                <a:srgbClr val="0070C0"/>
              </a:solidFill>
              <a:latin typeface="MisterEarl BT" pitchFamily="66" charset="0"/>
            </a:endParaRPr>
          </a:p>
          <a:p>
            <a:endParaRPr lang="cs-CZ" sz="2000" dirty="0" smtClean="0">
              <a:solidFill>
                <a:srgbClr val="0070C0"/>
              </a:solidFill>
              <a:latin typeface="MisterEarl BT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15430" y="4253538"/>
            <a:ext cx="42992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>
              <a:solidFill>
                <a:srgbClr val="0070C0"/>
              </a:solidFill>
              <a:latin typeface="MisterEarl BT" pitchFamily="66" charset="0"/>
            </a:endParaRPr>
          </a:p>
          <a:p>
            <a:r>
              <a:rPr lang="cs-CZ" dirty="0" err="1" smtClean="0">
                <a:solidFill>
                  <a:srgbClr val="0070C0"/>
                </a:solidFill>
                <a:latin typeface="MisterEarl BT" pitchFamily="66" charset="0"/>
              </a:rPr>
              <a:t>Bed</a:t>
            </a:r>
            <a:endParaRPr lang="cs-CZ" dirty="0" smtClean="0">
              <a:solidFill>
                <a:srgbClr val="0070C0"/>
              </a:solidFill>
              <a:latin typeface="MisterEarl BT" pitchFamily="66" charset="0"/>
            </a:endParaRPr>
          </a:p>
          <a:p>
            <a:endParaRPr lang="cs-CZ" dirty="0" smtClean="0">
              <a:solidFill>
                <a:srgbClr val="0070C0"/>
              </a:solidFill>
              <a:latin typeface="MisterEarl BT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436096" y="206084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 smtClean="0">
              <a:solidFill>
                <a:srgbClr val="0070C0"/>
              </a:solidFill>
              <a:latin typeface="MisterEarl BT" pitchFamily="66" charset="0"/>
            </a:endParaRPr>
          </a:p>
          <a:p>
            <a:r>
              <a:rPr lang="cs-CZ" dirty="0" err="1" smtClean="0">
                <a:solidFill>
                  <a:srgbClr val="0070C0"/>
                </a:solidFill>
                <a:latin typeface="MisterEarl BT" pitchFamily="66" charset="0"/>
              </a:rPr>
              <a:t>Livingroom</a:t>
            </a:r>
            <a:endParaRPr lang="cs-CZ" dirty="0" smtClean="0">
              <a:solidFill>
                <a:srgbClr val="0070C0"/>
              </a:solidFill>
              <a:latin typeface="MisterEarl BT" pitchFamily="66" charset="0"/>
            </a:endParaRPr>
          </a:p>
          <a:p>
            <a:endParaRPr lang="cs-CZ" dirty="0" smtClean="0">
              <a:solidFill>
                <a:srgbClr val="0070C0"/>
              </a:solidFill>
              <a:latin typeface="MisterEarl BT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792047" y="2245514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 smtClean="0">
              <a:solidFill>
                <a:srgbClr val="0070C0"/>
              </a:solidFill>
              <a:latin typeface="MisterEarl BT" pitchFamily="66" charset="0"/>
            </a:endParaRPr>
          </a:p>
          <a:p>
            <a:r>
              <a:rPr lang="cs-CZ" dirty="0" err="1" smtClean="0">
                <a:solidFill>
                  <a:srgbClr val="0070C0"/>
                </a:solidFill>
                <a:latin typeface="MisterEarl BT" pitchFamily="66" charset="0"/>
              </a:rPr>
              <a:t>Window</a:t>
            </a:r>
            <a:endParaRPr lang="cs-CZ" dirty="0" smtClean="0">
              <a:solidFill>
                <a:srgbClr val="0070C0"/>
              </a:solidFill>
              <a:latin typeface="MisterEarl BT" pitchFamily="66" charset="0"/>
            </a:endParaRPr>
          </a:p>
          <a:p>
            <a:endParaRPr lang="cs-CZ" dirty="0" smtClean="0">
              <a:solidFill>
                <a:srgbClr val="0070C0"/>
              </a:solidFill>
              <a:latin typeface="MisterEarl BT" pitchFamily="66" charset="0"/>
            </a:endParaRPr>
          </a:p>
          <a:p>
            <a:endParaRPr lang="cs-CZ" dirty="0" smtClean="0">
              <a:solidFill>
                <a:srgbClr val="0070C0"/>
              </a:solidFill>
              <a:latin typeface="MisterEarl BT" pitchFamily="66" charset="0"/>
            </a:endParaRPr>
          </a:p>
          <a:p>
            <a:endParaRPr lang="cs-CZ" dirty="0" smtClean="0">
              <a:solidFill>
                <a:srgbClr val="0070C0"/>
              </a:solidFill>
              <a:latin typeface="MisterEarl BT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958408" y="268003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 smtClean="0">
              <a:solidFill>
                <a:srgbClr val="0070C0"/>
              </a:solidFill>
              <a:latin typeface="MisterEarl BT" pitchFamily="66" charset="0"/>
            </a:endParaRPr>
          </a:p>
          <a:p>
            <a:r>
              <a:rPr lang="cs-CZ" dirty="0" err="1" smtClean="0">
                <a:solidFill>
                  <a:srgbClr val="0070C0"/>
                </a:solidFill>
                <a:latin typeface="MisterEarl BT" pitchFamily="66" charset="0"/>
              </a:rPr>
              <a:t>Dining</a:t>
            </a:r>
            <a:r>
              <a:rPr lang="cs-CZ" dirty="0" smtClean="0">
                <a:solidFill>
                  <a:srgbClr val="0070C0"/>
                </a:solidFill>
                <a:latin typeface="MisterEarl BT" pitchFamily="66" charset="0"/>
              </a:rPr>
              <a:t> </a:t>
            </a:r>
            <a:r>
              <a:rPr lang="cs-CZ" dirty="0" err="1" smtClean="0">
                <a:solidFill>
                  <a:srgbClr val="0070C0"/>
                </a:solidFill>
                <a:latin typeface="MisterEarl BT" pitchFamily="66" charset="0"/>
              </a:rPr>
              <a:t>room</a:t>
            </a:r>
            <a:endParaRPr lang="cs-CZ" dirty="0" smtClean="0">
              <a:solidFill>
                <a:srgbClr val="0070C0"/>
              </a:solidFill>
              <a:latin typeface="MisterEarl BT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436096" y="314096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 smtClean="0">
              <a:solidFill>
                <a:srgbClr val="0070C0"/>
              </a:solidFill>
              <a:latin typeface="MisterEarl BT" pitchFamily="66" charset="0"/>
            </a:endParaRPr>
          </a:p>
          <a:p>
            <a:r>
              <a:rPr lang="cs-CZ" dirty="0" smtClean="0">
                <a:solidFill>
                  <a:srgbClr val="0070C0"/>
                </a:solidFill>
                <a:latin typeface="MisterEarl BT" pitchFamily="66" charset="0"/>
              </a:rPr>
              <a:t>Table</a:t>
            </a:r>
          </a:p>
          <a:p>
            <a:endParaRPr lang="cs-CZ" dirty="0" smtClean="0">
              <a:solidFill>
                <a:srgbClr val="0070C0"/>
              </a:solidFill>
              <a:latin typeface="MisterEarl BT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717660" y="333020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 smtClean="0">
              <a:solidFill>
                <a:srgbClr val="0070C0"/>
              </a:solidFill>
              <a:latin typeface="MisterEarl BT" pitchFamily="66" charset="0"/>
            </a:endParaRPr>
          </a:p>
          <a:p>
            <a:r>
              <a:rPr lang="cs-CZ" dirty="0" err="1" smtClean="0">
                <a:solidFill>
                  <a:srgbClr val="0070C0"/>
                </a:solidFill>
                <a:latin typeface="MisterEarl BT" pitchFamily="66" charset="0"/>
              </a:rPr>
              <a:t>Chair</a:t>
            </a:r>
            <a:endParaRPr lang="cs-CZ" dirty="0" smtClean="0">
              <a:solidFill>
                <a:srgbClr val="0070C0"/>
              </a:solidFill>
              <a:latin typeface="MisterEarl BT" pitchFamily="66" charset="0"/>
            </a:endParaRPr>
          </a:p>
          <a:p>
            <a:endParaRPr lang="cs-CZ" dirty="0" smtClean="0">
              <a:solidFill>
                <a:srgbClr val="0070C0"/>
              </a:solidFill>
              <a:latin typeface="MisterEarl BT" pitchFamily="66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778121" y="372284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 smtClean="0">
              <a:solidFill>
                <a:srgbClr val="0070C0"/>
              </a:solidFill>
              <a:latin typeface="MisterEarl BT" pitchFamily="66" charset="0"/>
            </a:endParaRPr>
          </a:p>
          <a:p>
            <a:r>
              <a:rPr lang="cs-CZ" dirty="0" err="1" smtClean="0">
                <a:solidFill>
                  <a:srgbClr val="0070C0"/>
                </a:solidFill>
                <a:latin typeface="MisterEarl BT" pitchFamily="66" charset="0"/>
              </a:rPr>
              <a:t>Wardrobe</a:t>
            </a:r>
            <a:endParaRPr lang="cs-CZ" dirty="0" smtClean="0">
              <a:solidFill>
                <a:srgbClr val="0070C0"/>
              </a:solidFill>
              <a:latin typeface="MisterEarl BT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8843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233 0.00462 L -0.33854 0.36115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319" y="178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15607E-6 L -0.22638 0.21595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319" y="107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8.67052E-7 L -0.24063 0.43214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031" y="215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56647E-6 L -0.34635 -0.1056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26" y="-52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27746E-6 L -0.21059 -0.01479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538" y="-7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1.27168E-6 L -0.35087 -0.27306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552" y="-136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94798E-6 L -0.22447 0.13064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33" y="65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79769E-6 L -0.41528 -0.26081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764" y="-130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 noGrp="1"/>
          </p:cNvSpPr>
          <p:nvPr>
            <p:ph idx="1"/>
          </p:nvPr>
        </p:nvSpPr>
        <p:spPr>
          <a:xfrm>
            <a:off x="1703691" y="674991"/>
            <a:ext cx="6696745" cy="5634322"/>
          </a:xfrm>
        </p:spPr>
        <p:txBody>
          <a:bodyPr/>
          <a:lstStyle/>
          <a:p>
            <a:pPr marL="0" lvl="0" indent="0">
              <a:spcBef>
                <a:spcPts val="300"/>
              </a:spcBef>
              <a:buNone/>
            </a:pPr>
            <a:r>
              <a:rPr lang="cs-CZ" sz="1100" u="sng" dirty="0" smtClean="0">
                <a:hlinkClick r:id="rId2"/>
              </a:rPr>
              <a:t>http://office.microsoft.com/cs-cz/images/results.aspx?qu=kuchyn%C4%9B&amp;ex=1#ai:MC900089979|</a:t>
            </a:r>
            <a:endParaRPr lang="cs-CZ" sz="1100" u="sng" dirty="0"/>
          </a:p>
          <a:p>
            <a:pPr marL="0" lvl="0" indent="0">
              <a:spcBef>
                <a:spcPts val="300"/>
              </a:spcBef>
              <a:buNone/>
            </a:pPr>
            <a:r>
              <a:rPr lang="cs-CZ" sz="1250" u="sng" dirty="0">
                <a:hlinkClick r:id="rId3"/>
              </a:rPr>
              <a:t>http://www.clipartheaven.com/show/clipart/household/bathroom/woman_bathing_1-gif.htm</a:t>
            </a:r>
            <a:r>
              <a:rPr lang="cs-CZ" sz="1100" u="sng" dirty="0">
                <a:hlinkClick r:id="rId3"/>
              </a:rPr>
              <a:t>l</a:t>
            </a:r>
            <a:endParaRPr lang="cs-CZ" sz="1100" u="sng" dirty="0"/>
          </a:p>
          <a:p>
            <a:pPr marL="0" lvl="0" indent="0">
              <a:spcBef>
                <a:spcPts val="300"/>
              </a:spcBef>
              <a:buNone/>
            </a:pPr>
            <a:endParaRPr lang="cs-CZ" sz="1100" u="sng" dirty="0"/>
          </a:p>
          <a:p>
            <a:pPr marL="0" lvl="0" indent="0">
              <a:spcBef>
                <a:spcPts val="300"/>
              </a:spcBef>
              <a:buNone/>
            </a:pPr>
            <a:r>
              <a:rPr lang="cs-CZ" sz="1400" dirty="0" smtClean="0">
                <a:hlinkClick r:id="rId4"/>
              </a:rPr>
              <a:t>http://office.microsoft.com/cs-cz/images/results.aspx?qu=ob%C3%BDv%C3%A1k&amp;ex=2&amp;AxInstalled=copy&amp;Download=MC900089564&amp;ext=WMF&amp;c=0#ai:MC900089564|</a:t>
            </a:r>
            <a:endParaRPr lang="cs-CZ" sz="1400" dirty="0"/>
          </a:p>
          <a:p>
            <a:pPr marL="0" lvl="0" indent="0">
              <a:spcBef>
                <a:spcPts val="300"/>
              </a:spcBef>
              <a:buNone/>
            </a:pPr>
            <a:r>
              <a:rPr lang="cs-CZ" sz="1400" dirty="0" smtClean="0">
                <a:hlinkClick r:id="rId5"/>
              </a:rPr>
              <a:t>http</a:t>
            </a:r>
            <a:r>
              <a:rPr lang="cs-CZ" sz="1400" dirty="0">
                <a:hlinkClick r:id="rId5"/>
              </a:rPr>
              <a:t>://</a:t>
            </a:r>
            <a:r>
              <a:rPr lang="cs-CZ" sz="1400" dirty="0" smtClean="0">
                <a:hlinkClick r:id="rId5"/>
              </a:rPr>
              <a:t>www.clker.com/clipart-51882.html</a:t>
            </a:r>
            <a:endParaRPr lang="cs-CZ" sz="1400" dirty="0" smtClean="0"/>
          </a:p>
          <a:p>
            <a:pPr marL="0" lvl="0" indent="0">
              <a:spcBef>
                <a:spcPts val="300"/>
              </a:spcBef>
              <a:buNone/>
            </a:pPr>
            <a:endParaRPr lang="cs-CZ" sz="1400" dirty="0"/>
          </a:p>
          <a:p>
            <a:pPr marL="0" lvl="0" indent="0">
              <a:spcBef>
                <a:spcPts val="300"/>
              </a:spcBef>
              <a:buNone/>
            </a:pPr>
            <a:r>
              <a:rPr lang="cs-CZ" sz="1400" dirty="0">
                <a:hlinkClick r:id="rId6"/>
              </a:rPr>
              <a:t>http://sweetclipart.com/blue-thumbtack-wall-418</a:t>
            </a:r>
            <a:endParaRPr lang="cs-CZ" sz="1400" dirty="0"/>
          </a:p>
          <a:p>
            <a:pPr marL="0" lvl="0" indent="0">
              <a:spcBef>
                <a:spcPts val="300"/>
              </a:spcBef>
              <a:buNone/>
            </a:pPr>
            <a:endParaRPr lang="cs-CZ" sz="1400" dirty="0"/>
          </a:p>
          <a:p>
            <a:pPr marL="0" lvl="0" indent="0">
              <a:spcBef>
                <a:spcPts val="300"/>
              </a:spcBef>
              <a:buNone/>
            </a:pPr>
            <a:r>
              <a:rPr lang="cs-CZ" sz="1400" dirty="0">
                <a:hlinkClick r:id="rId7"/>
              </a:rPr>
              <a:t>http://www.clker.com/clipart-toilet.html</a:t>
            </a:r>
            <a:endParaRPr lang="cs-CZ" sz="1400" dirty="0"/>
          </a:p>
          <a:p>
            <a:pPr marL="0" lvl="0" indent="0">
              <a:spcBef>
                <a:spcPts val="300"/>
              </a:spcBef>
              <a:buNone/>
            </a:pPr>
            <a:endParaRPr lang="cs-CZ" sz="1400" dirty="0"/>
          </a:p>
          <a:p>
            <a:pPr marL="0" lvl="0" indent="0">
              <a:spcBef>
                <a:spcPts val="300"/>
              </a:spcBef>
              <a:buNone/>
            </a:pPr>
            <a:r>
              <a:rPr lang="cs-CZ" sz="1400" dirty="0">
                <a:hlinkClick r:id="rId8"/>
              </a:rPr>
              <a:t>http://nicecliparts.com/images-Wardrobe.php</a:t>
            </a:r>
            <a:endParaRPr lang="cs-CZ" sz="1400" dirty="0"/>
          </a:p>
          <a:p>
            <a:pPr marL="0" lvl="0" indent="0">
              <a:spcBef>
                <a:spcPts val="300"/>
              </a:spcBef>
              <a:buNone/>
            </a:pPr>
            <a:r>
              <a:rPr lang="cs-CZ" sz="1400" dirty="0" smtClean="0">
                <a:hlinkClick r:id="rId9"/>
              </a:rPr>
              <a:t>http://www.detske-pokoje.eu/detsky-nabytek-fortes/3085-detsky-stul-cr114-zelena-bila.html</a:t>
            </a:r>
            <a:endParaRPr lang="cs-CZ" sz="1400" dirty="0"/>
          </a:p>
          <a:p>
            <a:pPr marL="0" lvl="0" indent="0">
              <a:spcBef>
                <a:spcPts val="300"/>
              </a:spcBef>
              <a:buNone/>
            </a:pPr>
            <a:r>
              <a:rPr lang="cs-CZ" sz="1400" u="sng" dirty="0">
                <a:hlinkClick r:id="rId10"/>
              </a:rPr>
              <a:t>http://www.clipsahoy.com/webgraphics2/as3564.htm</a:t>
            </a:r>
            <a:endParaRPr lang="cs-CZ" sz="1400" dirty="0"/>
          </a:p>
          <a:p>
            <a:pPr marL="0" lvl="0" indent="0">
              <a:spcBef>
                <a:spcPts val="300"/>
              </a:spcBef>
              <a:buNone/>
            </a:pPr>
            <a:endParaRPr lang="cs-CZ" sz="1050" dirty="0" smtClean="0"/>
          </a:p>
          <a:p>
            <a:pPr marL="0" lvl="0" indent="0">
              <a:spcBef>
                <a:spcPts val="300"/>
              </a:spcBef>
              <a:buNone/>
            </a:pPr>
            <a:endParaRPr lang="cs-CZ" sz="1050" dirty="0"/>
          </a:p>
          <a:p>
            <a:pPr marL="0" lvl="0" indent="0">
              <a:spcBef>
                <a:spcPts val="300"/>
              </a:spcBef>
              <a:buNone/>
            </a:pPr>
            <a:r>
              <a:rPr lang="cs-CZ" sz="1400" dirty="0" smtClean="0">
                <a:hlinkClick r:id="rId11"/>
              </a:rPr>
              <a:t>http://www.dospisil.com/product_info.php?cPath=3&amp;products_id=17</a:t>
            </a:r>
            <a:endParaRPr lang="cs-CZ" sz="1400" dirty="0" smtClean="0"/>
          </a:p>
          <a:p>
            <a:pPr marL="0" lvl="0" indent="0">
              <a:spcBef>
                <a:spcPts val="300"/>
              </a:spcBef>
              <a:buNone/>
            </a:pPr>
            <a:endParaRPr lang="cs-CZ" sz="500" dirty="0"/>
          </a:p>
          <a:p>
            <a:pPr marL="0" lvl="0" indent="0">
              <a:spcBef>
                <a:spcPts val="300"/>
              </a:spcBef>
              <a:buNone/>
            </a:pPr>
            <a:endParaRPr lang="cs-CZ" sz="500" dirty="0" smtClean="0"/>
          </a:p>
          <a:p>
            <a:pPr marL="0" lvl="0" indent="0">
              <a:spcBef>
                <a:spcPts val="300"/>
              </a:spcBef>
              <a:buNone/>
            </a:pPr>
            <a:r>
              <a:rPr lang="cs-CZ" sz="1400" dirty="0" smtClean="0">
                <a:hlinkClick r:id="rId12"/>
              </a:rPr>
              <a:t>http://www.clipsahoy.com/webgraphics4/as5851.htm</a:t>
            </a:r>
            <a:endParaRPr lang="cs-CZ" sz="1400" dirty="0" smtClean="0"/>
          </a:p>
          <a:p>
            <a:pPr marL="0" lvl="0" indent="0">
              <a:spcBef>
                <a:spcPts val="300"/>
              </a:spcBef>
              <a:buNone/>
            </a:pPr>
            <a:endParaRPr lang="cs-CZ" sz="1400" dirty="0"/>
          </a:p>
          <a:p>
            <a:pPr marL="0" lvl="0" indent="0">
              <a:spcBef>
                <a:spcPts val="300"/>
              </a:spcBef>
              <a:buNone/>
            </a:pPr>
            <a:endParaRPr lang="cs-CZ" sz="1100" dirty="0"/>
          </a:p>
          <a:p>
            <a:pPr lvl="0"/>
            <a:endParaRPr lang="cs-CZ" dirty="0"/>
          </a:p>
        </p:txBody>
      </p:sp>
      <p:pic>
        <p:nvPicPr>
          <p:cNvPr id="4" name="Picture 4" descr="http://www.clipartheaven.com/clipart/household/bathroom/woman_bathing_1.gif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>
          <a:xfrm>
            <a:off x="1326309" y="1084853"/>
            <a:ext cx="476722" cy="470422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6" descr="Diningroom Image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>
          <a:xfrm>
            <a:off x="865397" y="2183012"/>
            <a:ext cx="603403" cy="426403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10" descr="Thumbtack Stuck in Wall"/>
          <p:cNvPicPr>
            <a:picLocks noChangeAspect="1"/>
          </p:cNvPicPr>
          <p:nvPr/>
        </p:nvPicPr>
        <p:blipFill>
          <a:blip r:embed="rId15"/>
          <a:srcRect/>
          <a:stretch>
            <a:fillRect/>
          </a:stretch>
        </p:blipFill>
        <p:spPr>
          <a:xfrm>
            <a:off x="1429326" y="2409608"/>
            <a:ext cx="438591" cy="497634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8" descr="Toilet Clip Art"/>
          <p:cNvPicPr>
            <a:picLocks noChangeAspect="1"/>
          </p:cNvPicPr>
          <p:nvPr/>
        </p:nvPicPr>
        <p:blipFill>
          <a:blip r:embed="rId16"/>
          <a:srcRect/>
          <a:stretch>
            <a:fillRect/>
          </a:stretch>
        </p:blipFill>
        <p:spPr>
          <a:xfrm>
            <a:off x="1362913" y="2658425"/>
            <a:ext cx="364232" cy="471272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10" descr="http://nicecliparts.com/download/Wardrobe4.jpg"/>
          <p:cNvPicPr>
            <a:picLocks noChangeAspect="1"/>
          </p:cNvPicPr>
          <p:nvPr/>
        </p:nvPicPr>
        <p:blipFill>
          <a:blip r:embed="rId17"/>
          <a:srcRect l="31862" r="26402"/>
          <a:stretch>
            <a:fillRect/>
          </a:stretch>
        </p:blipFill>
        <p:spPr>
          <a:xfrm>
            <a:off x="1362913" y="3129698"/>
            <a:ext cx="414104" cy="64268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3" descr="http://www.clipsahoy.com/clipart2/as3564.gif"/>
          <p:cNvPicPr>
            <a:picLocks noChangeAspect="1"/>
          </p:cNvPicPr>
          <p:nvPr/>
        </p:nvPicPr>
        <p:blipFill>
          <a:blip r:embed="rId18"/>
          <a:srcRect/>
          <a:stretch>
            <a:fillRect/>
          </a:stretch>
        </p:blipFill>
        <p:spPr>
          <a:xfrm>
            <a:off x="1528575" y="4196611"/>
            <a:ext cx="248442" cy="43656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Houseplant on Window Sill Clipart"/>
          <p:cNvPicPr>
            <a:picLocks noChangeAspect="1" noChangeArrowheads="1"/>
          </p:cNvPicPr>
          <p:nvPr/>
        </p:nvPicPr>
        <p:blipFill>
          <a:blip r:embed="rId19" r:link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8811" y="5289119"/>
            <a:ext cx="488206" cy="5471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503" y="1555275"/>
            <a:ext cx="795528" cy="446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8288" y="692696"/>
            <a:ext cx="558862" cy="3104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 descr="Dětský stůl CR114, zelená-bílá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6309" y="3859142"/>
            <a:ext cx="337469" cy="33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bíle mořeno (weiss gebeizt - white stain)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4668" y="4725144"/>
            <a:ext cx="412477" cy="412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pendlík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206</TotalTime>
  <Words>224</Words>
  <Application>Microsoft Office PowerPoint</Application>
  <PresentationFormat>Předvádění na obrazovce (4:3)</PresentationFormat>
  <Paragraphs>106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Špendlík</vt:lpstr>
      <vt:lpstr>Prezentace aplikace PowerPoint</vt:lpstr>
      <vt:lpstr>The house</vt:lpstr>
      <vt:lpstr>Prezentace aplikace PowerPoint</vt:lpstr>
      <vt:lpstr>What are the names of these rooms?</vt:lpstr>
      <vt:lpstr>What is the name of this furniture?</vt:lpstr>
      <vt:lpstr>What are the names of these rooms and furniture?</vt:lpstr>
      <vt:lpstr>What are the names of these rooms and furniture?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Majkl</dc:creator>
  <cp:lastModifiedBy>Dana</cp:lastModifiedBy>
  <cp:revision>23</cp:revision>
  <dcterms:created xsi:type="dcterms:W3CDTF">2012-09-20T15:55:35Z</dcterms:created>
  <dcterms:modified xsi:type="dcterms:W3CDTF">2013-04-03T14:15:57Z</dcterms:modified>
</cp:coreProperties>
</file>