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3"/>
  </p:notesMasterIdLst>
  <p:sldIdLst>
    <p:sldId id="257" r:id="rId4"/>
    <p:sldId id="259" r:id="rId5"/>
    <p:sldId id="261" r:id="rId6"/>
    <p:sldId id="266" r:id="rId7"/>
    <p:sldId id="267" r:id="rId8"/>
    <p:sldId id="264" r:id="rId9"/>
    <p:sldId id="265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VY_32_INOVACE_01_CHEMIE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prvky-kovy a nekovy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6EFFB3-A4DE-4527-A969-53B98DD4B0B8}" type="presOf" srcId="{02D3ABD5-07DC-48E3-807C-B204D29A7DF0}" destId="{61B35E2F-12DF-441A-B3C7-B9B960E9874B}" srcOrd="0" destOrd="0" presId="urn:microsoft.com/office/officeart/2005/8/layout/target3"/>
    <dgm:cxn modelId="{10D6E012-D6CA-443D-A8F0-BD4FAE01F0A2}" type="presOf" srcId="{D1B46980-6531-4606-95E6-44980827E919}" destId="{2BE915AB-18AA-4053-B92C-3BFC9ED204BB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0AA0BE-D0F1-43B8-B70B-45C880003419}" type="presOf" srcId="{D8197B8C-B260-4A16-BDF4-0947B075E274}" destId="{25B08C86-7E15-44DC-BE7F-FFB55DD49D12}" srcOrd="0" destOrd="0" presId="urn:microsoft.com/office/officeart/2005/8/layout/target3"/>
    <dgm:cxn modelId="{BE2CFA7D-9A4F-4AFC-B2A0-5EE405984AC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29A74-F19D-4020-A76A-54DF74BAB36E}" type="presOf" srcId="{4C35D32F-0EAB-4CD7-82EE-45574DC2A586}" destId="{890E4F0B-2866-4A3F-A3C7-2A14B1797930}" srcOrd="1" destOrd="0" presId="urn:microsoft.com/office/officeart/2005/8/layout/target3"/>
    <dgm:cxn modelId="{3A602E94-1561-478A-ADF7-D4468FF17699}" type="presOf" srcId="{D1D4F407-5343-4D3F-B5B9-D407B03CAEB4}" destId="{AED2198E-93D5-4001-81B4-73124B309672}" srcOrd="1" destOrd="0" presId="urn:microsoft.com/office/officeart/2005/8/layout/target3"/>
    <dgm:cxn modelId="{237E516C-9281-44B8-8BA7-8039301AA1E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44C550-CDD1-496E-B60C-2A74C19DB98E}" type="presOf" srcId="{D1D4F407-5343-4D3F-B5B9-D407B03CAEB4}" destId="{D005CE8C-CC26-4C3E-AC11-E15060ECD759}" srcOrd="0" destOrd="0" presId="urn:microsoft.com/office/officeart/2005/8/layout/target3"/>
    <dgm:cxn modelId="{35BC40BA-6815-4008-9E3A-75F508F1E104}" type="presOf" srcId="{D1B46980-6531-4606-95E6-44980827E919}" destId="{6140AFEC-043D-4C43-A2F9-D0F5331DF3A3}" srcOrd="0" destOrd="0" presId="urn:microsoft.com/office/officeart/2005/8/layout/target3"/>
    <dgm:cxn modelId="{311B50D9-76DF-4A91-ADEE-5F1713282916}" type="presOf" srcId="{B651F6E3-6281-48DB-9319-2AEAFDAE7572}" destId="{619D679B-A015-4ECF-8348-D1034C574F40}" srcOrd="0" destOrd="0" presId="urn:microsoft.com/office/officeart/2005/8/layout/target3"/>
    <dgm:cxn modelId="{13C597AA-CFF1-4FB9-9782-C42DF6EF330A}" type="presOf" srcId="{4C35D32F-0EAB-4CD7-82EE-45574DC2A586}" destId="{8BEBB6EC-1DAA-4CAC-8A25-BC0FCBD5DBD5}" srcOrd="0" destOrd="0" presId="urn:microsoft.com/office/officeart/2005/8/layout/target3"/>
    <dgm:cxn modelId="{5F46538D-0638-494E-AF6C-0F96F6A1FAF0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597230-18EE-4947-A8A5-C63B2DC69521}" type="presOf" srcId="{B651F6E3-6281-48DB-9319-2AEAFDAE7572}" destId="{6BB5E863-4638-4E1D-BFDE-399D028AC4ED}" srcOrd="1" destOrd="0" presId="urn:microsoft.com/office/officeart/2005/8/layout/target3"/>
    <dgm:cxn modelId="{BB8FF269-B49E-4FDC-9C78-224A5A5F71D8}" type="presParOf" srcId="{333A1088-737F-45CB-B68E-254E46348037}" destId="{F5ABB229-8D3B-4694-996A-96F23CF14429}" srcOrd="0" destOrd="0" presId="urn:microsoft.com/office/officeart/2005/8/layout/target3"/>
    <dgm:cxn modelId="{280B2788-5773-4062-8873-BBCF3A168AFB}" type="presParOf" srcId="{333A1088-737F-45CB-B68E-254E46348037}" destId="{F41139FD-01EE-4571-8B17-4FB00FC51163}" srcOrd="1" destOrd="0" presId="urn:microsoft.com/office/officeart/2005/8/layout/target3"/>
    <dgm:cxn modelId="{5545F11A-1105-458D-A714-3B0817918978}" type="presParOf" srcId="{333A1088-737F-45CB-B68E-254E46348037}" destId="{D005CE8C-CC26-4C3E-AC11-E15060ECD759}" srcOrd="2" destOrd="0" presId="urn:microsoft.com/office/officeart/2005/8/layout/target3"/>
    <dgm:cxn modelId="{0A6F1990-C02D-4028-881D-9FAF091DCC53}" type="presParOf" srcId="{333A1088-737F-45CB-B68E-254E46348037}" destId="{2C702D82-9B77-49B7-9568-BB8EB47C3372}" srcOrd="3" destOrd="0" presId="urn:microsoft.com/office/officeart/2005/8/layout/target3"/>
    <dgm:cxn modelId="{B7593ADE-9F20-4E54-B69A-6AA4CC56ACAB}" type="presParOf" srcId="{333A1088-737F-45CB-B68E-254E46348037}" destId="{A52A0455-90FF-4808-ABD0-F02540D31D5A}" srcOrd="4" destOrd="0" presId="urn:microsoft.com/office/officeart/2005/8/layout/target3"/>
    <dgm:cxn modelId="{00AF8CBB-D782-49E2-9AF1-5D75AB99A054}" type="presParOf" srcId="{333A1088-737F-45CB-B68E-254E46348037}" destId="{6140AFEC-043D-4C43-A2F9-D0F5331DF3A3}" srcOrd="5" destOrd="0" presId="urn:microsoft.com/office/officeart/2005/8/layout/target3"/>
    <dgm:cxn modelId="{EB61D3AE-7266-441B-90FA-01CF93BEA9A0}" type="presParOf" srcId="{333A1088-737F-45CB-B68E-254E46348037}" destId="{9358AC05-5D7D-4327-9F80-1AD486AEA664}" srcOrd="6" destOrd="0" presId="urn:microsoft.com/office/officeart/2005/8/layout/target3"/>
    <dgm:cxn modelId="{286E5C04-213F-4938-8213-301F57B95D47}" type="presParOf" srcId="{333A1088-737F-45CB-B68E-254E46348037}" destId="{313FC574-E1CD-4FB4-B054-0B805CE0447D}" srcOrd="7" destOrd="0" presId="urn:microsoft.com/office/officeart/2005/8/layout/target3"/>
    <dgm:cxn modelId="{60BE7823-A30B-48E8-85D4-A35E106C3A48}" type="presParOf" srcId="{333A1088-737F-45CB-B68E-254E46348037}" destId="{619D679B-A015-4ECF-8348-D1034C574F40}" srcOrd="8" destOrd="0" presId="urn:microsoft.com/office/officeart/2005/8/layout/target3"/>
    <dgm:cxn modelId="{17BA69A3-E662-49F5-B034-44D2648C7B59}" type="presParOf" srcId="{333A1088-737F-45CB-B68E-254E46348037}" destId="{322283A8-4A27-4CDA-BAE3-F381106A9174}" srcOrd="9" destOrd="0" presId="urn:microsoft.com/office/officeart/2005/8/layout/target3"/>
    <dgm:cxn modelId="{96C87EE8-0747-49E5-9668-C3DAD21C87C7}" type="presParOf" srcId="{333A1088-737F-45CB-B68E-254E46348037}" destId="{FFC9F71D-1B4F-4AD9-A4A6-86ADEFC8AF5C}" srcOrd="10" destOrd="0" presId="urn:microsoft.com/office/officeart/2005/8/layout/target3"/>
    <dgm:cxn modelId="{43FCCB56-F631-4010-9A35-5EFBAD1D646B}" type="presParOf" srcId="{333A1088-737F-45CB-B68E-254E46348037}" destId="{25B08C86-7E15-44DC-BE7F-FFB55DD49D12}" srcOrd="11" destOrd="0" presId="urn:microsoft.com/office/officeart/2005/8/layout/target3"/>
    <dgm:cxn modelId="{52AE1500-7526-49D3-A8A9-E2C8AEDE807F}" type="presParOf" srcId="{333A1088-737F-45CB-B68E-254E46348037}" destId="{76644BE8-9D7C-4C09-B250-3D10AF48CBB7}" srcOrd="12" destOrd="0" presId="urn:microsoft.com/office/officeart/2005/8/layout/target3"/>
    <dgm:cxn modelId="{500877F1-C451-439A-B5C4-6A6912DDD5EB}" type="presParOf" srcId="{333A1088-737F-45CB-B68E-254E46348037}" destId="{EE85B701-7295-41C0-BA7A-34D3756A2AE6}" srcOrd="13" destOrd="0" presId="urn:microsoft.com/office/officeart/2005/8/layout/target3"/>
    <dgm:cxn modelId="{04368B21-7A8B-4CBA-98DB-48C31ABE8B1E}" type="presParOf" srcId="{333A1088-737F-45CB-B68E-254E46348037}" destId="{8BEBB6EC-1DAA-4CAC-8A25-BC0FCBD5DBD5}" srcOrd="14" destOrd="0" presId="urn:microsoft.com/office/officeart/2005/8/layout/target3"/>
    <dgm:cxn modelId="{5D7F4A79-FC34-46DA-93A1-F38C3DE3A89B}" type="presParOf" srcId="{333A1088-737F-45CB-B68E-254E46348037}" destId="{D1B260DE-8BB4-4A33-89B8-8818FDEE805A}" srcOrd="15" destOrd="0" presId="urn:microsoft.com/office/officeart/2005/8/layout/target3"/>
    <dgm:cxn modelId="{47391F25-5D66-4009-80BE-4037793FF27D}" type="presParOf" srcId="{333A1088-737F-45CB-B68E-254E46348037}" destId="{AF3572B6-0987-4E43-8E73-84BA9F9BA0A7}" srcOrd="16" destOrd="0" presId="urn:microsoft.com/office/officeart/2005/8/layout/target3"/>
    <dgm:cxn modelId="{6B9CDAFC-5667-4C2F-8368-D5410E8131F9}" type="presParOf" srcId="{333A1088-737F-45CB-B68E-254E46348037}" destId="{61B35E2F-12DF-441A-B3C7-B9B960E9874B}" srcOrd="17" destOrd="0" presId="urn:microsoft.com/office/officeart/2005/8/layout/target3"/>
    <dgm:cxn modelId="{43BA3D07-5A9A-47C0-8279-764D7A148EFF}" type="presParOf" srcId="{333A1088-737F-45CB-B68E-254E46348037}" destId="{AED2198E-93D5-4001-81B4-73124B309672}" srcOrd="18" destOrd="0" presId="urn:microsoft.com/office/officeart/2005/8/layout/target3"/>
    <dgm:cxn modelId="{C0692DA4-FB25-46A8-88B8-BAD3FB70FFAA}" type="presParOf" srcId="{333A1088-737F-45CB-B68E-254E46348037}" destId="{2BE915AB-18AA-4053-B92C-3BFC9ED204BB}" srcOrd="19" destOrd="0" presId="urn:microsoft.com/office/officeart/2005/8/layout/target3"/>
    <dgm:cxn modelId="{A358BA5B-1506-4038-A712-20B299950154}" type="presParOf" srcId="{333A1088-737F-45CB-B68E-254E46348037}" destId="{6BB5E863-4638-4E1D-BFDE-399D028AC4ED}" srcOrd="20" destOrd="0" presId="urn:microsoft.com/office/officeart/2005/8/layout/target3"/>
    <dgm:cxn modelId="{45B9A8AA-14EC-4A02-95B5-178D2AE647D1}" type="presParOf" srcId="{333A1088-737F-45CB-B68E-254E46348037}" destId="{5A5FFA88-C948-4069-8E93-59FA12366E83}" srcOrd="21" destOrd="0" presId="urn:microsoft.com/office/officeart/2005/8/layout/target3"/>
    <dgm:cxn modelId="{B1FD1CD7-6740-4027-8CBB-EE473BA5E0C2}" type="presParOf" srcId="{333A1088-737F-45CB-B68E-254E46348037}" destId="{890E4F0B-2866-4A3F-A3C7-2A14B1797930}" srcOrd="22" destOrd="0" presId="urn:microsoft.com/office/officeart/2005/8/layout/target3"/>
    <dgm:cxn modelId="{8D98D44B-9583-4796-9E09-7E77E6B08938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VY_32_INOVACE_01_CHEMIE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prvky-kovy a nekovy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C85EDA-1A34-4174-8A95-00E405C05074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B9BB3F-F3EB-478B-BAA4-748575DB4E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51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33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050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11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22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168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402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2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88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134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615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787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59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548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809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7388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843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645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0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042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5450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149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135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131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1206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7436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0088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2872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1816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6221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3710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6881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5768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233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EB8-9F0D-462F-9AF4-2C5AA5BEAF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0BF10-1E51-4639-8C99-1DA2ABF3F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917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161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518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03512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97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kovech a nekovech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kovů. Rozlišení kovu a nekovu.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Pojem prvek. 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295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538557"/>
            <a:ext cx="7848872" cy="36004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Chemický prvek </a:t>
            </a:r>
            <a:r>
              <a:rPr lang="cs-CZ" sz="2400" dirty="0" smtClean="0">
                <a:solidFill>
                  <a:schemeClr val="bg1"/>
                </a:solidFill>
              </a:rPr>
              <a:t>= látka, která už nejde rozložit</a:t>
            </a:r>
          </a:p>
          <a:p>
            <a:pPr algn="l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na jednodušší</a:t>
            </a:r>
          </a:p>
          <a:p>
            <a:pPr algn="l"/>
            <a:endParaRPr lang="cs-CZ" sz="2400" dirty="0"/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     Voda = kyslík + vodík</a:t>
            </a:r>
          </a:p>
          <a:p>
            <a:pPr algn="l"/>
            <a:endParaRPr lang="cs-CZ" sz="2400" dirty="0"/>
          </a:p>
          <a:p>
            <a:pPr algn="l"/>
            <a:r>
              <a:rPr lang="cs-CZ" sz="24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to jsou </a:t>
            </a:r>
            <a:r>
              <a:rPr lang="cs-CZ" sz="2400" b="1" dirty="0" smtClean="0">
                <a:solidFill>
                  <a:srgbClr val="FF0000"/>
                </a:solidFill>
              </a:rPr>
              <a:t>prvky</a:t>
            </a:r>
            <a:r>
              <a:rPr lang="cs-CZ" sz="2400" dirty="0" smtClean="0">
                <a:solidFill>
                  <a:schemeClr val="bg1"/>
                </a:solidFill>
              </a:rPr>
              <a:t>, dál už </a:t>
            </a:r>
            <a:r>
              <a:rPr lang="cs-CZ" sz="2400" b="1" dirty="0" smtClean="0">
                <a:solidFill>
                  <a:srgbClr val="FF0000"/>
                </a:solidFill>
              </a:rPr>
              <a:t>nejdou dělit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588357" y="428383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P3P6FKS4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0968"/>
            <a:ext cx="1945046" cy="13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2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Rozdělení prvků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A/ KOVY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B/ NEKOVY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5902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Kovy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Pevné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/ kromě např. rtuti /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Kujné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Taví se při vysokých teplotách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Dobře vedou elektrický proud a teplo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42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Příklady kovů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Železo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Měď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Zlato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Hliník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U0GGRD99\MC900182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051" y="1551133"/>
            <a:ext cx="1905610" cy="128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U0GGRD99\MC900207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318" y="2410903"/>
            <a:ext cx="2335795" cy="143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JTJR7G3N\MP9004339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61048"/>
            <a:ext cx="2505472" cy="166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JTJR7G3N\MP9003417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18626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69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Nekovy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Nevedou elektrický proud  a teplo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A/</a:t>
            </a:r>
            <a:r>
              <a:rPr lang="cs-CZ" b="1" dirty="0" smtClean="0">
                <a:solidFill>
                  <a:schemeClr val="bg1"/>
                </a:solidFill>
              </a:rPr>
              <a:t>plynné látky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B/</a:t>
            </a:r>
            <a:r>
              <a:rPr lang="cs-CZ" b="1" dirty="0" smtClean="0">
                <a:solidFill>
                  <a:schemeClr val="bg1"/>
                </a:solidFill>
              </a:rPr>
              <a:t>pevné látky s nízkou teplotou tání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67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8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Příklady nekovů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Kyslík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Síra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Uhlík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9XOECVOV\MC900231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848" y="1700808"/>
            <a:ext cx="1828627" cy="140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9XOECVOV\MC900290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04864"/>
            <a:ext cx="1535521" cy="1609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FX9PVW4U\MC900028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365104"/>
            <a:ext cx="1767689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366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3467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165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CHEMICKÉ PRVKY</vt:lpstr>
      <vt:lpstr>Rozdělení prvků :</vt:lpstr>
      <vt:lpstr>Kovy :</vt:lpstr>
      <vt:lpstr>Příklady kovů : </vt:lpstr>
      <vt:lpstr>Nekovy</vt:lpstr>
      <vt:lpstr>Příklady nekovů 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Valášková Jana</cp:lastModifiedBy>
  <cp:revision>8</cp:revision>
  <dcterms:created xsi:type="dcterms:W3CDTF">2012-06-13T11:58:45Z</dcterms:created>
  <dcterms:modified xsi:type="dcterms:W3CDTF">2012-06-22T10:15:19Z</dcterms:modified>
</cp:coreProperties>
</file>