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3" r:id="rId3"/>
    <p:sldId id="256" r:id="rId4"/>
    <p:sldId id="265" r:id="rId5"/>
    <p:sldId id="25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44" autoAdjust="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VY_32_INOVACE_06_CHEMIE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Chemické prvky-kovy : olovo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BEAEEE-57E2-4109-9F46-8FE8E8B3E108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9B6EB50-53BB-4100-ADE8-83DAB02BD7BF}" type="presOf" srcId="{D1B46980-6531-4606-95E6-44980827E919}" destId="{2BE915AB-18AA-4053-B92C-3BFC9ED204BB}" srcOrd="1" destOrd="0" presId="urn:microsoft.com/office/officeart/2005/8/layout/target3"/>
    <dgm:cxn modelId="{A307B088-4816-481A-AEE5-A3EF6ADF024F}" type="presOf" srcId="{D1D4F407-5343-4D3F-B5B9-D407B03CAEB4}" destId="{AED2198E-93D5-4001-81B4-73124B309672}" srcOrd="1" destOrd="0" presId="urn:microsoft.com/office/officeart/2005/8/layout/target3"/>
    <dgm:cxn modelId="{B9FE8026-3606-40E6-B885-B7FEFE676870}" type="presOf" srcId="{02D3ABD5-07DC-48E3-807C-B204D29A7DF0}" destId="{7F32AFE6-5D2C-4DC7-87A5-B62FB13DC21B}" srcOrd="1" destOrd="0" presId="urn:microsoft.com/office/officeart/2005/8/layout/target3"/>
    <dgm:cxn modelId="{C9FF5F37-B4AE-478B-87B1-BCA198096D73}" type="presOf" srcId="{757F3AB3-0718-4624-B441-E567A8F0AB56}" destId="{333A1088-737F-45CB-B68E-254E46348037}" srcOrd="0" destOrd="0" presId="urn:microsoft.com/office/officeart/2005/8/layout/target3"/>
    <dgm:cxn modelId="{F895A535-1052-4DC7-B3C5-64AAE63C6EFB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60DAAEC5-E4BD-4945-BBA7-B14744F35E0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C70898E-4FDD-4D07-9129-9076328577A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A3B603-3038-4840-8A9B-0546E0546A3B}" type="presOf" srcId="{D8197B8C-B260-4A16-BDF4-0947B075E274}" destId="{5A5FFA88-C948-4069-8E93-59FA12366E83}" srcOrd="1" destOrd="0" presId="urn:microsoft.com/office/officeart/2005/8/layout/target3"/>
    <dgm:cxn modelId="{D1137002-697B-4C83-AC1E-8F6A6E24228A}" type="presOf" srcId="{D1B46980-6531-4606-95E6-44980827E919}" destId="{6140AFEC-043D-4C43-A2F9-D0F5331DF3A3}" srcOrd="0" destOrd="0" presId="urn:microsoft.com/office/officeart/2005/8/layout/target3"/>
    <dgm:cxn modelId="{636B42C5-2D05-4037-9565-4EF657FA44D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A4A2B2-2E48-47CD-B488-1F84150333F5}" type="presOf" srcId="{B651F6E3-6281-48DB-9319-2AEAFDAE7572}" destId="{6BB5E863-4638-4E1D-BFDE-399D028AC4ED}" srcOrd="1" destOrd="0" presId="urn:microsoft.com/office/officeart/2005/8/layout/target3"/>
    <dgm:cxn modelId="{815DADF8-82D6-4BEB-ADD6-813275A97E6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A915779-97EC-4CD2-9C89-01E709E576F5}" type="presParOf" srcId="{333A1088-737F-45CB-B68E-254E46348037}" destId="{F5ABB229-8D3B-4694-996A-96F23CF14429}" srcOrd="0" destOrd="0" presId="urn:microsoft.com/office/officeart/2005/8/layout/target3"/>
    <dgm:cxn modelId="{BA9E8864-E861-4D9E-A99B-565275BB68E8}" type="presParOf" srcId="{333A1088-737F-45CB-B68E-254E46348037}" destId="{F41139FD-01EE-4571-8B17-4FB00FC51163}" srcOrd="1" destOrd="0" presId="urn:microsoft.com/office/officeart/2005/8/layout/target3"/>
    <dgm:cxn modelId="{5EFC700B-D8DC-4644-990A-EFF8404074C7}" type="presParOf" srcId="{333A1088-737F-45CB-B68E-254E46348037}" destId="{D005CE8C-CC26-4C3E-AC11-E15060ECD759}" srcOrd="2" destOrd="0" presId="urn:microsoft.com/office/officeart/2005/8/layout/target3"/>
    <dgm:cxn modelId="{31BB8151-1C31-4D82-8032-49A26AE1E3A6}" type="presParOf" srcId="{333A1088-737F-45CB-B68E-254E46348037}" destId="{2C702D82-9B77-49B7-9568-BB8EB47C3372}" srcOrd="3" destOrd="0" presId="urn:microsoft.com/office/officeart/2005/8/layout/target3"/>
    <dgm:cxn modelId="{2183AFC8-8A50-464D-A4C4-0CBB0A59C6D6}" type="presParOf" srcId="{333A1088-737F-45CB-B68E-254E46348037}" destId="{A52A0455-90FF-4808-ABD0-F02540D31D5A}" srcOrd="4" destOrd="0" presId="urn:microsoft.com/office/officeart/2005/8/layout/target3"/>
    <dgm:cxn modelId="{EDF3F592-F8F0-4199-9273-ADCE0D5610ED}" type="presParOf" srcId="{333A1088-737F-45CB-B68E-254E46348037}" destId="{6140AFEC-043D-4C43-A2F9-D0F5331DF3A3}" srcOrd="5" destOrd="0" presId="urn:microsoft.com/office/officeart/2005/8/layout/target3"/>
    <dgm:cxn modelId="{68BD872C-EF5F-4DDD-9B2C-3E1B023054C9}" type="presParOf" srcId="{333A1088-737F-45CB-B68E-254E46348037}" destId="{9358AC05-5D7D-4327-9F80-1AD486AEA664}" srcOrd="6" destOrd="0" presId="urn:microsoft.com/office/officeart/2005/8/layout/target3"/>
    <dgm:cxn modelId="{0ED8BA9B-679E-4E52-B53E-54AA90B4E434}" type="presParOf" srcId="{333A1088-737F-45CB-B68E-254E46348037}" destId="{313FC574-E1CD-4FB4-B054-0B805CE0447D}" srcOrd="7" destOrd="0" presId="urn:microsoft.com/office/officeart/2005/8/layout/target3"/>
    <dgm:cxn modelId="{336D0780-FC43-4E56-9E4A-EA76E61BE91B}" type="presParOf" srcId="{333A1088-737F-45CB-B68E-254E46348037}" destId="{619D679B-A015-4ECF-8348-D1034C574F40}" srcOrd="8" destOrd="0" presId="urn:microsoft.com/office/officeart/2005/8/layout/target3"/>
    <dgm:cxn modelId="{822FC851-1B71-4542-B438-19E0AE1A8BFC}" type="presParOf" srcId="{333A1088-737F-45CB-B68E-254E46348037}" destId="{322283A8-4A27-4CDA-BAE3-F381106A9174}" srcOrd="9" destOrd="0" presId="urn:microsoft.com/office/officeart/2005/8/layout/target3"/>
    <dgm:cxn modelId="{2FD22BB3-3A00-417B-A634-27743344DA2D}" type="presParOf" srcId="{333A1088-737F-45CB-B68E-254E46348037}" destId="{FFC9F71D-1B4F-4AD9-A4A6-86ADEFC8AF5C}" srcOrd="10" destOrd="0" presId="urn:microsoft.com/office/officeart/2005/8/layout/target3"/>
    <dgm:cxn modelId="{12041384-55ED-490D-B818-6BC261C23EE5}" type="presParOf" srcId="{333A1088-737F-45CB-B68E-254E46348037}" destId="{25B08C86-7E15-44DC-BE7F-FFB55DD49D12}" srcOrd="11" destOrd="0" presId="urn:microsoft.com/office/officeart/2005/8/layout/target3"/>
    <dgm:cxn modelId="{ACA3CB35-6833-40DA-A4AF-687636FB0DE2}" type="presParOf" srcId="{333A1088-737F-45CB-B68E-254E46348037}" destId="{76644BE8-9D7C-4C09-B250-3D10AF48CBB7}" srcOrd="12" destOrd="0" presId="urn:microsoft.com/office/officeart/2005/8/layout/target3"/>
    <dgm:cxn modelId="{13A8FBDA-3B15-4A1D-82E5-2AB8F70311D2}" type="presParOf" srcId="{333A1088-737F-45CB-B68E-254E46348037}" destId="{EE85B701-7295-41C0-BA7A-34D3756A2AE6}" srcOrd="13" destOrd="0" presId="urn:microsoft.com/office/officeart/2005/8/layout/target3"/>
    <dgm:cxn modelId="{B0FA69CF-0A44-4665-BA9E-CFC1458B8932}" type="presParOf" srcId="{333A1088-737F-45CB-B68E-254E46348037}" destId="{8BEBB6EC-1DAA-4CAC-8A25-BC0FCBD5DBD5}" srcOrd="14" destOrd="0" presId="urn:microsoft.com/office/officeart/2005/8/layout/target3"/>
    <dgm:cxn modelId="{404AE755-2FF5-4469-9D19-1A7A03C800E0}" type="presParOf" srcId="{333A1088-737F-45CB-B68E-254E46348037}" destId="{D1B260DE-8BB4-4A33-89B8-8818FDEE805A}" srcOrd="15" destOrd="0" presId="urn:microsoft.com/office/officeart/2005/8/layout/target3"/>
    <dgm:cxn modelId="{E0079F67-FDDE-4BAD-9A96-5F6BE56EC413}" type="presParOf" srcId="{333A1088-737F-45CB-B68E-254E46348037}" destId="{AF3572B6-0987-4E43-8E73-84BA9F9BA0A7}" srcOrd="16" destOrd="0" presId="urn:microsoft.com/office/officeart/2005/8/layout/target3"/>
    <dgm:cxn modelId="{63387E1C-2D1C-40F6-A4C7-4E304EAC888D}" type="presParOf" srcId="{333A1088-737F-45CB-B68E-254E46348037}" destId="{61B35E2F-12DF-441A-B3C7-B9B960E9874B}" srcOrd="17" destOrd="0" presId="urn:microsoft.com/office/officeart/2005/8/layout/target3"/>
    <dgm:cxn modelId="{DDA64635-FBCD-45E6-9BE9-06601C43ED26}" type="presParOf" srcId="{333A1088-737F-45CB-B68E-254E46348037}" destId="{AED2198E-93D5-4001-81B4-73124B309672}" srcOrd="18" destOrd="0" presId="urn:microsoft.com/office/officeart/2005/8/layout/target3"/>
    <dgm:cxn modelId="{223AE5C6-240B-4ACF-9711-5EB3269767AB}" type="presParOf" srcId="{333A1088-737F-45CB-B68E-254E46348037}" destId="{2BE915AB-18AA-4053-B92C-3BFC9ED204BB}" srcOrd="19" destOrd="0" presId="urn:microsoft.com/office/officeart/2005/8/layout/target3"/>
    <dgm:cxn modelId="{453814D9-F451-4A20-B97C-B6698C6D2CF3}" type="presParOf" srcId="{333A1088-737F-45CB-B68E-254E46348037}" destId="{6BB5E863-4638-4E1D-BFDE-399D028AC4ED}" srcOrd="20" destOrd="0" presId="urn:microsoft.com/office/officeart/2005/8/layout/target3"/>
    <dgm:cxn modelId="{338876AA-85EF-428A-B0ED-60EBB5E7D91F}" type="presParOf" srcId="{333A1088-737F-45CB-B68E-254E46348037}" destId="{5A5FFA88-C948-4069-8E93-59FA12366E83}" srcOrd="21" destOrd="0" presId="urn:microsoft.com/office/officeart/2005/8/layout/target3"/>
    <dgm:cxn modelId="{681E2DE7-1B61-49D9-AEC0-5C215B4308A4}" type="presParOf" srcId="{333A1088-737F-45CB-B68E-254E46348037}" destId="{890E4F0B-2866-4A3F-A3C7-2A14B1797930}" srcOrd="22" destOrd="0" presId="urn:microsoft.com/office/officeart/2005/8/layout/target3"/>
    <dgm:cxn modelId="{423FBF78-89EE-43D5-B907-3757D8312DEE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VY_32_INOVACE_06_CHEMIE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Chemické prvky-kovy : olovo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</inkml:traceFormat>
        <inkml:channelProperties>
          <inkml:channelProperty channel="X" name="resolution" value="40" units="1/cm"/>
          <inkml:channelProperty channel="Y" name="resolution" value="40" units="1/cm"/>
        </inkml:channelProperties>
      </inkml:inkSource>
      <inkml:timestamp xml:id="ts0" timeString="2011-11-14T18:51:11.89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3048 16073,'23'0,"-23"-23,24 23,0-48,-24 24,24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78CD56-5D40-490E-8631-F1727072C05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2F7637-EC59-49B4-B5AB-99DA8EBB23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352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947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08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58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981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875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88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34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192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61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67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627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AD4B7-3032-43C0-A003-785DAFC367E5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5AD17C-CF2B-46E0-A2FF-6D1B531D3E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60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emf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71489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191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Anotace : Úvod nebo shrnutí učiva o olovu.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Vlastnosti a využití olova. </a:t>
            </a:r>
            <a:r>
              <a:rPr lang="cs-CZ" sz="2400" smtClean="0"/>
              <a:t>Pojem toxický.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9. roč. /14-15let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3762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49188" y="1844824"/>
            <a:ext cx="822960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Chemický prvek </a:t>
            </a:r>
            <a:r>
              <a:rPr lang="cs-CZ" dirty="0" smtClean="0"/>
              <a:t>= látka, která už nejde rozložit</a:t>
            </a:r>
          </a:p>
          <a:p>
            <a:pPr marL="0" indent="0">
              <a:buNone/>
            </a:pPr>
            <a:r>
              <a:rPr lang="cs-CZ" dirty="0" smtClean="0"/>
              <a:t>                                    na jednodušší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Voda = kyslík + vodík</a:t>
            </a:r>
          </a:p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424936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625" y="4365104"/>
            <a:ext cx="5492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5576" y="5143778"/>
            <a:ext cx="56408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to jsou </a:t>
            </a:r>
            <a:r>
              <a:rPr lang="cs-CZ" sz="32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prvky</a:t>
            </a:r>
            <a:r>
              <a:rPr lang="cs-CZ" sz="3200" dirty="0" smtClean="0"/>
              <a:t>, dál už 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nejdou dělit</a:t>
            </a:r>
            <a:endParaRPr lang="cs-CZ" sz="3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Rukopis 1"/>
              <p14:cNvContentPartPr/>
              <p14:nvPr/>
            </p14:nvContentPartPr>
            <p14:xfrm>
              <a:off x="1097280" y="5743440"/>
              <a:ext cx="34560" cy="4320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87920" y="5734080"/>
                <a:ext cx="53280" cy="61920"/>
              </a:xfrm>
              <a:prstGeom prst="rect">
                <a:avLst/>
              </a:prstGeom>
            </p:spPr>
          </p:pic>
        </mc:Fallback>
      </mc:AlternateContent>
      <p:pic>
        <p:nvPicPr>
          <p:cNvPr id="1027" name="Picture 3" descr="C:\Documents and Settings\admin\Local Settings\Temporary Internet Files\Content.IE5\UNBWAVXQ\MP9003901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6037"/>
            <a:ext cx="2434475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051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  <a:alpha val="37000"/>
            </a:schemeClr>
          </a:solidFill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Rozdělení prvků 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  </a:t>
            </a: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A/ KOVY</a:t>
            </a:r>
          </a:p>
          <a:p>
            <a:pPr marL="0" indent="0">
              <a:buNone/>
            </a:pP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  B/ NEKOVY</a:t>
            </a:r>
          </a:p>
          <a:p>
            <a:pPr marL="0" indent="0">
              <a:buNone/>
            </a:pPr>
            <a:endParaRPr lang="cs-CZ" b="1" dirty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  <a:p>
            <a:pPr marL="0" indent="0" algn="ctr">
              <a:buNone/>
            </a:pPr>
            <a:r>
              <a:rPr lang="cs-CZ" sz="4300" b="1" u="sng" dirty="0" smtClean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KOVY</a:t>
            </a:r>
          </a:p>
          <a:p>
            <a:pPr marL="0" indent="0" algn="ctr">
              <a:buNone/>
            </a:pPr>
            <a:endParaRPr lang="cs-CZ" b="1" dirty="0" smtClean="0">
              <a:ln w="11430"/>
              <a:solidFill>
                <a:schemeClr val="bg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p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evné /kromě např. rtuti/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k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ujné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taví se při vysokých teplotách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d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 Black" pitchFamily="34" charset="0"/>
              </a:rPr>
              <a:t>obře vedou elektrický proud a teplo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6830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Měkký, velmi těžký kov</a:t>
            </a:r>
          </a:p>
          <a:p>
            <a:r>
              <a:rPr lang="cs-CZ" b="1" u="sng" dirty="0" smtClean="0">
                <a:solidFill>
                  <a:srgbClr val="FF0000"/>
                </a:solidFill>
              </a:rPr>
              <a:t>Jedovatý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/toxický/ </a:t>
            </a:r>
            <a:r>
              <a:rPr lang="cs-CZ" sz="6000" b="1" dirty="0" smtClean="0">
                <a:solidFill>
                  <a:srgbClr val="FF0000"/>
                </a:solidFill>
              </a:rPr>
              <a:t>!</a:t>
            </a:r>
          </a:p>
          <a:p>
            <a:r>
              <a:rPr lang="cs-CZ" dirty="0" smtClean="0"/>
              <a:t>Odolný proti korozi /rezavění/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Využití 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Nádrže a nádoby na kyseliny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Akumulátory do aut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Ochrana před škodlivým zářením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/rentgen /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042GIBYJ\MC900251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839" y="1615352"/>
            <a:ext cx="2231679" cy="180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admin\Local Settings\Temporary Internet Files\Content.IE5\Q350ZVU9\MC9001992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2731" y="2829674"/>
            <a:ext cx="1370176" cy="148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UNBWAVXQ\MC9003707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61048"/>
            <a:ext cx="1007665" cy="127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admin\Local Settings\Temporary Internet Files\Content.IE5\NOESCBCZ\MC9004360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13176"/>
            <a:ext cx="1368690" cy="121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410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8167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139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Rozdělení prvků :</vt:lpstr>
      <vt:lpstr>OLOVO</vt:lpstr>
      <vt:lpstr>Citace 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27</cp:revision>
  <dcterms:created xsi:type="dcterms:W3CDTF">2011-11-12T17:27:04Z</dcterms:created>
  <dcterms:modified xsi:type="dcterms:W3CDTF">2012-06-22T10:20:59Z</dcterms:modified>
</cp:coreProperties>
</file>