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0" r:id="rId3"/>
    <p:sldId id="262" r:id="rId4"/>
    <p:sldId id="256" r:id="rId5"/>
    <p:sldId id="264" r:id="rId6"/>
    <p:sldId id="25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511" autoAdjust="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prvky-kovy </a:t>
          </a:r>
          <a:r>
            <a:rPr lang="cs-CZ" sz="2000" smtClean="0"/>
            <a:t>: zinek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8EE442-2AE5-4AC7-B37F-E8A3246E326D}" type="presOf" srcId="{02D3ABD5-07DC-48E3-807C-B204D29A7DF0}" destId="{7F32AFE6-5D2C-4DC7-87A5-B62FB13DC21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AFB439-C9C2-4800-AC3B-D90323485C25}" type="presOf" srcId="{02D3ABD5-07DC-48E3-807C-B204D29A7DF0}" destId="{61B35E2F-12DF-441A-B3C7-B9B960E9874B}" srcOrd="0" destOrd="0" presId="urn:microsoft.com/office/officeart/2005/8/layout/target3"/>
    <dgm:cxn modelId="{F47FD4B5-CFCA-4091-9E97-BABFDD4C76B2}" type="presOf" srcId="{4C35D32F-0EAB-4CD7-82EE-45574DC2A586}" destId="{8BEBB6EC-1DAA-4CAC-8A25-BC0FCBD5DBD5}" srcOrd="0" destOrd="0" presId="urn:microsoft.com/office/officeart/2005/8/layout/target3"/>
    <dgm:cxn modelId="{4AAA1E84-6B44-4C45-9B73-6F4B2A9D67A6}" type="presOf" srcId="{D8197B8C-B260-4A16-BDF4-0947B075E274}" destId="{25B08C86-7E15-44DC-BE7F-FFB55DD49D12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AAD21C4-CC9A-435C-8AFD-C7DC4EBA0DC1}" type="presOf" srcId="{D1D4F407-5343-4D3F-B5B9-D407B03CAEB4}" destId="{AED2198E-93D5-4001-81B4-73124B309672}" srcOrd="1" destOrd="0" presId="urn:microsoft.com/office/officeart/2005/8/layout/target3"/>
    <dgm:cxn modelId="{0502BCA4-5767-4380-AE91-D20EA142C0D4}" type="presOf" srcId="{D8197B8C-B260-4A16-BDF4-0947B075E274}" destId="{5A5FFA88-C948-4069-8E93-59FA12366E83}" srcOrd="1" destOrd="0" presId="urn:microsoft.com/office/officeart/2005/8/layout/target3"/>
    <dgm:cxn modelId="{AC28D4DF-DD78-42B2-9517-41200E748079}" type="presOf" srcId="{B651F6E3-6281-48DB-9319-2AEAFDAE7572}" destId="{619D679B-A015-4ECF-8348-D1034C574F40}" srcOrd="0" destOrd="0" presId="urn:microsoft.com/office/officeart/2005/8/layout/target3"/>
    <dgm:cxn modelId="{4C9D12AA-C127-4D2E-8EE7-C4A217F0CD5F}" type="presOf" srcId="{D1D4F407-5343-4D3F-B5B9-D407B03CAEB4}" destId="{D005CE8C-CC26-4C3E-AC11-E15060ECD759}" srcOrd="0" destOrd="0" presId="urn:microsoft.com/office/officeart/2005/8/layout/target3"/>
    <dgm:cxn modelId="{4B20CC6E-E3E5-465B-8FED-3943D83B9E36}" type="presOf" srcId="{757F3AB3-0718-4624-B441-E567A8F0AB56}" destId="{333A1088-737F-45CB-B68E-254E46348037}" srcOrd="0" destOrd="0" presId="urn:microsoft.com/office/officeart/2005/8/layout/target3"/>
    <dgm:cxn modelId="{C69BA43D-C7AE-4DE3-BD3D-1C0AA19E307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232429-ED2E-44D9-8909-C956DCE335A7}" type="presOf" srcId="{B651F6E3-6281-48DB-9319-2AEAFDAE7572}" destId="{6BB5E863-4638-4E1D-BFDE-399D028AC4ED}" srcOrd="1" destOrd="0" presId="urn:microsoft.com/office/officeart/2005/8/layout/target3"/>
    <dgm:cxn modelId="{ECBB5B23-D62B-49BA-A45B-C813C69DDC54}" type="presOf" srcId="{D1B46980-6531-4606-95E6-44980827E919}" destId="{6140AFEC-043D-4C43-A2F9-D0F5331DF3A3}" srcOrd="0" destOrd="0" presId="urn:microsoft.com/office/officeart/2005/8/layout/target3"/>
    <dgm:cxn modelId="{D7E28262-DE1A-4054-A4DB-B4144F7D08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C147AD-85C9-4E9D-8B2D-B8EABD93FB0E}" type="presParOf" srcId="{333A1088-737F-45CB-B68E-254E46348037}" destId="{F5ABB229-8D3B-4694-996A-96F23CF14429}" srcOrd="0" destOrd="0" presId="urn:microsoft.com/office/officeart/2005/8/layout/target3"/>
    <dgm:cxn modelId="{227C07A2-ECDD-47A2-B5F2-7C55A4024D05}" type="presParOf" srcId="{333A1088-737F-45CB-B68E-254E46348037}" destId="{F41139FD-01EE-4571-8B17-4FB00FC51163}" srcOrd="1" destOrd="0" presId="urn:microsoft.com/office/officeart/2005/8/layout/target3"/>
    <dgm:cxn modelId="{1F62AD4D-8D92-47B1-8C13-F990AB73B46E}" type="presParOf" srcId="{333A1088-737F-45CB-B68E-254E46348037}" destId="{D005CE8C-CC26-4C3E-AC11-E15060ECD759}" srcOrd="2" destOrd="0" presId="urn:microsoft.com/office/officeart/2005/8/layout/target3"/>
    <dgm:cxn modelId="{54E6400E-B2C1-40F1-9092-6E4FF527B379}" type="presParOf" srcId="{333A1088-737F-45CB-B68E-254E46348037}" destId="{2C702D82-9B77-49B7-9568-BB8EB47C3372}" srcOrd="3" destOrd="0" presId="urn:microsoft.com/office/officeart/2005/8/layout/target3"/>
    <dgm:cxn modelId="{A5B2DEEA-06B2-43F1-B7D9-AAE6153A1484}" type="presParOf" srcId="{333A1088-737F-45CB-B68E-254E46348037}" destId="{A52A0455-90FF-4808-ABD0-F02540D31D5A}" srcOrd="4" destOrd="0" presId="urn:microsoft.com/office/officeart/2005/8/layout/target3"/>
    <dgm:cxn modelId="{C49B7492-0C6D-40EC-A267-6657AE6158FA}" type="presParOf" srcId="{333A1088-737F-45CB-B68E-254E46348037}" destId="{6140AFEC-043D-4C43-A2F9-D0F5331DF3A3}" srcOrd="5" destOrd="0" presId="urn:microsoft.com/office/officeart/2005/8/layout/target3"/>
    <dgm:cxn modelId="{819DE395-AE6B-4D03-BAC2-600C73CFC5B1}" type="presParOf" srcId="{333A1088-737F-45CB-B68E-254E46348037}" destId="{9358AC05-5D7D-4327-9F80-1AD486AEA664}" srcOrd="6" destOrd="0" presId="urn:microsoft.com/office/officeart/2005/8/layout/target3"/>
    <dgm:cxn modelId="{F636AB9C-00E6-48EB-9FEE-3CE3716B95FA}" type="presParOf" srcId="{333A1088-737F-45CB-B68E-254E46348037}" destId="{313FC574-E1CD-4FB4-B054-0B805CE0447D}" srcOrd="7" destOrd="0" presId="urn:microsoft.com/office/officeart/2005/8/layout/target3"/>
    <dgm:cxn modelId="{51F0F7FD-4BFC-4D32-98D1-E7C3175D0350}" type="presParOf" srcId="{333A1088-737F-45CB-B68E-254E46348037}" destId="{619D679B-A015-4ECF-8348-D1034C574F40}" srcOrd="8" destOrd="0" presId="urn:microsoft.com/office/officeart/2005/8/layout/target3"/>
    <dgm:cxn modelId="{FAFAE771-7DC9-44E8-B1E1-767D9E95B79B}" type="presParOf" srcId="{333A1088-737F-45CB-B68E-254E46348037}" destId="{322283A8-4A27-4CDA-BAE3-F381106A9174}" srcOrd="9" destOrd="0" presId="urn:microsoft.com/office/officeart/2005/8/layout/target3"/>
    <dgm:cxn modelId="{4633F89A-D68C-4A2F-A9B5-DF947DC052F4}" type="presParOf" srcId="{333A1088-737F-45CB-B68E-254E46348037}" destId="{FFC9F71D-1B4F-4AD9-A4A6-86ADEFC8AF5C}" srcOrd="10" destOrd="0" presId="urn:microsoft.com/office/officeart/2005/8/layout/target3"/>
    <dgm:cxn modelId="{B9999700-598B-42E9-B459-03CE82D0C47E}" type="presParOf" srcId="{333A1088-737F-45CB-B68E-254E46348037}" destId="{25B08C86-7E15-44DC-BE7F-FFB55DD49D12}" srcOrd="11" destOrd="0" presId="urn:microsoft.com/office/officeart/2005/8/layout/target3"/>
    <dgm:cxn modelId="{65C25F48-6507-4A26-B7FB-C50905B73436}" type="presParOf" srcId="{333A1088-737F-45CB-B68E-254E46348037}" destId="{76644BE8-9D7C-4C09-B250-3D10AF48CBB7}" srcOrd="12" destOrd="0" presId="urn:microsoft.com/office/officeart/2005/8/layout/target3"/>
    <dgm:cxn modelId="{95DEB77A-BC50-4378-8E9A-3B2DD1A4AAEA}" type="presParOf" srcId="{333A1088-737F-45CB-B68E-254E46348037}" destId="{EE85B701-7295-41C0-BA7A-34D3756A2AE6}" srcOrd="13" destOrd="0" presId="urn:microsoft.com/office/officeart/2005/8/layout/target3"/>
    <dgm:cxn modelId="{E2130225-0CE7-42EF-B9BC-6EF37776C3D1}" type="presParOf" srcId="{333A1088-737F-45CB-B68E-254E46348037}" destId="{8BEBB6EC-1DAA-4CAC-8A25-BC0FCBD5DBD5}" srcOrd="14" destOrd="0" presId="urn:microsoft.com/office/officeart/2005/8/layout/target3"/>
    <dgm:cxn modelId="{02653DF4-23CD-4D4B-87F9-B873FAF5BE1E}" type="presParOf" srcId="{333A1088-737F-45CB-B68E-254E46348037}" destId="{D1B260DE-8BB4-4A33-89B8-8818FDEE805A}" srcOrd="15" destOrd="0" presId="urn:microsoft.com/office/officeart/2005/8/layout/target3"/>
    <dgm:cxn modelId="{F485D26C-81AB-470A-93FF-E21B1B38C873}" type="presParOf" srcId="{333A1088-737F-45CB-B68E-254E46348037}" destId="{AF3572B6-0987-4E43-8E73-84BA9F9BA0A7}" srcOrd="16" destOrd="0" presId="urn:microsoft.com/office/officeart/2005/8/layout/target3"/>
    <dgm:cxn modelId="{04984D1A-9893-4682-9416-42E4D340F7FE}" type="presParOf" srcId="{333A1088-737F-45CB-B68E-254E46348037}" destId="{61B35E2F-12DF-441A-B3C7-B9B960E9874B}" srcOrd="17" destOrd="0" presId="urn:microsoft.com/office/officeart/2005/8/layout/target3"/>
    <dgm:cxn modelId="{F6909D4E-7B6F-453B-860A-082C062B11EA}" type="presParOf" srcId="{333A1088-737F-45CB-B68E-254E46348037}" destId="{AED2198E-93D5-4001-81B4-73124B309672}" srcOrd="18" destOrd="0" presId="urn:microsoft.com/office/officeart/2005/8/layout/target3"/>
    <dgm:cxn modelId="{25234DED-4C28-4565-8941-305D81BC9220}" type="presParOf" srcId="{333A1088-737F-45CB-B68E-254E46348037}" destId="{2BE915AB-18AA-4053-B92C-3BFC9ED204BB}" srcOrd="19" destOrd="0" presId="urn:microsoft.com/office/officeart/2005/8/layout/target3"/>
    <dgm:cxn modelId="{630BD3FF-F4E1-4AF1-BFE4-8DB099460F66}" type="presParOf" srcId="{333A1088-737F-45CB-B68E-254E46348037}" destId="{6BB5E863-4638-4E1D-BFDE-399D028AC4ED}" srcOrd="20" destOrd="0" presId="urn:microsoft.com/office/officeart/2005/8/layout/target3"/>
    <dgm:cxn modelId="{FCFF66A6-28F2-4DA5-A45A-7C160AA90D51}" type="presParOf" srcId="{333A1088-737F-45CB-B68E-254E46348037}" destId="{5A5FFA88-C948-4069-8E93-59FA12366E83}" srcOrd="21" destOrd="0" presId="urn:microsoft.com/office/officeart/2005/8/layout/target3"/>
    <dgm:cxn modelId="{17D67912-C428-4C0E-B23B-3B375141EDAD}" type="presParOf" srcId="{333A1088-737F-45CB-B68E-254E46348037}" destId="{890E4F0B-2866-4A3F-A3C7-2A14B1797930}" srcOrd="22" destOrd="0" presId="urn:microsoft.com/office/officeart/2005/8/layout/target3"/>
    <dgm:cxn modelId="{15F7C2F2-2877-4CAD-9449-9F3979E365A3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prvky-kovy </a:t>
          </a:r>
          <a:r>
            <a:rPr lang="cs-CZ" sz="2000" kern="1200" smtClean="0"/>
            <a:t>: zinek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</inkml:traceFormat>
        <inkml:channelProperties>
          <inkml:channelProperty channel="X" name="resolution" value="40" units="1/cm"/>
          <inkml:channelProperty channel="Y" name="resolution" value="40" units="1/cm"/>
        </inkml:channelProperties>
      </inkml:inkSource>
      <inkml:timestamp xml:id="ts0" timeString="2011-11-14T18:51:11.89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3048 16073,'23'0,"-23"-23,24 23,0-48,-24 24,24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45EC9-9065-47B2-969C-F1BD945EEF6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57432D-3847-4408-8FEE-446F2AEC4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657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47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08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58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981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875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88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34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192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61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67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627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346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578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7039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564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5260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8959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8232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4896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572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2877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39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60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AD4B7-3032-43C0-A003-785DAFC367E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AD17C-CF2B-46E0-A2FF-6D1B531D3E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142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emf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82290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70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zinku.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zinku a jeho využití. </a:t>
            </a:r>
            <a:r>
              <a:rPr lang="cs-CZ" sz="2400" smtClean="0"/>
              <a:t>Slitiny zinku.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862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9188" y="184482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Chemický prvek </a:t>
            </a:r>
            <a:r>
              <a:rPr lang="cs-CZ" dirty="0" smtClean="0"/>
              <a:t>= látka, která už nejde rozložit</a:t>
            </a:r>
          </a:p>
          <a:p>
            <a:pPr marL="0" indent="0">
              <a:buNone/>
            </a:pPr>
            <a:r>
              <a:rPr lang="cs-CZ" dirty="0" smtClean="0"/>
              <a:t>                                    na jednodušší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Voda = kyslík + vodík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424936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25" y="4365104"/>
            <a:ext cx="5492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5576" y="5143778"/>
            <a:ext cx="56408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to jsou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prvky</a:t>
            </a:r>
            <a:r>
              <a:rPr lang="cs-CZ" sz="3200" dirty="0" smtClean="0"/>
              <a:t>, dál už 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nejdou dělit</a:t>
            </a:r>
            <a:endParaRPr lang="cs-CZ" sz="3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Rukopis 1"/>
              <p14:cNvContentPartPr/>
              <p14:nvPr/>
            </p14:nvContentPartPr>
            <p14:xfrm>
              <a:off x="1097280" y="5743440"/>
              <a:ext cx="34560" cy="4320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87920" y="5734080"/>
                <a:ext cx="53280" cy="61920"/>
              </a:xfrm>
              <a:prstGeom prst="rect">
                <a:avLst/>
              </a:prstGeom>
            </p:spPr>
          </p:pic>
        </mc:Fallback>
      </mc:AlternateContent>
      <p:pic>
        <p:nvPicPr>
          <p:cNvPr id="1027" name="Picture 3" descr="C:\Documents and Settings\admin\Local Settings\Temporary Internet Files\Content.IE5\UNBWAVXQ\MP9003901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6037"/>
            <a:ext cx="2434475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05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  <a:alpha val="37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Rozdělení prvků 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  </a:t>
            </a: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A/ KOVY</a:t>
            </a:r>
          </a:p>
          <a:p>
            <a:pPr marL="0" indent="0">
              <a:buNone/>
            </a:pP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  B/ NEKOVY</a:t>
            </a:r>
          </a:p>
          <a:p>
            <a:pPr marL="0" indent="0">
              <a:buNone/>
            </a:pPr>
            <a:endParaRPr lang="cs-CZ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  <a:p>
            <a:pPr marL="0" indent="0" algn="ctr">
              <a:buNone/>
            </a:pPr>
            <a:r>
              <a:rPr lang="cs-CZ" sz="4300" b="1" u="sng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KOVY</a:t>
            </a:r>
          </a:p>
          <a:p>
            <a:pPr marL="0" indent="0" algn="ctr">
              <a:buNone/>
            </a:pPr>
            <a:endParaRPr lang="cs-CZ" b="1" dirty="0" smtClean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p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evné /kromě např. rtuti/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k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ujné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taví se při vysokých teplotách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d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obře vedou elektrický proud a teplo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8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754" y="260648"/>
            <a:ext cx="8229600" cy="114300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ZINEK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Měkký kov, na vzduchu stálý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Využití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Povrchová ochrana železa proti korozi </a:t>
            </a:r>
            <a:r>
              <a:rPr lang="cs-CZ" sz="2400" dirty="0" smtClean="0">
                <a:solidFill>
                  <a:schemeClr val="bg1"/>
                </a:solidFill>
              </a:rPr>
              <a:t>/rezavění/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Střechy, okapy, konve,…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Výroba baterií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Zinek + měď = </a:t>
            </a:r>
            <a:r>
              <a:rPr lang="cs-CZ" dirty="0" smtClean="0">
                <a:solidFill>
                  <a:srgbClr val="FFC000"/>
                </a:solidFill>
              </a:rPr>
              <a:t>mosaz</a:t>
            </a:r>
            <a:r>
              <a:rPr lang="cs-CZ" dirty="0" smtClean="0">
                <a:solidFill>
                  <a:schemeClr val="bg1"/>
                </a:solidFill>
              </a:rPr>
              <a:t>/hudební nástroje, bižuterie/</a:t>
            </a:r>
            <a:endParaRPr lang="cs-CZ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050" name="Picture 2" descr="C:\Documents and Settings\admin\Local Settings\Temporary Internet Files\Content.IE5\VBJX34XA\MP9004053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011" y="3721111"/>
            <a:ext cx="1411111" cy="100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VBJX34XA\MP9003904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991" y="3276435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NOESCBCZ\MC90043264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324" y="3933056"/>
            <a:ext cx="1354460" cy="135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042GIBYJ\MP9003853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761174"/>
            <a:ext cx="1256184" cy="89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admin\Local Settings\Temporary Internet Files\Content.IE5\Q350ZVU9\MP9004339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06" y="5750489"/>
            <a:ext cx="1299029" cy="86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06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6582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139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Rozdělení prvků :</vt:lpstr>
      <vt:lpstr>ZINEK 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27</cp:revision>
  <dcterms:created xsi:type="dcterms:W3CDTF">2011-11-12T17:27:04Z</dcterms:created>
  <dcterms:modified xsi:type="dcterms:W3CDTF">2012-06-22T10:21:42Z</dcterms:modified>
</cp:coreProperties>
</file>