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64" r:id="rId3"/>
    <p:sldId id="256" r:id="rId4"/>
    <p:sldId id="257" r:id="rId5"/>
    <p:sldId id="260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44" autoAdjust="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VY_32_INOVACE_07_CHEMIE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Chemické prvky-kovy : cín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2C42A6-7D5C-4802-A525-441CC6DCFF26}" type="presOf" srcId="{02D3ABD5-07DC-48E3-807C-B204D29A7DF0}" destId="{7F32AFE6-5D2C-4DC7-87A5-B62FB13DC21B}" srcOrd="1" destOrd="0" presId="urn:microsoft.com/office/officeart/2005/8/layout/target3"/>
    <dgm:cxn modelId="{49365A2A-3359-4558-8886-B8BBC721F791}" type="presOf" srcId="{D1D4F407-5343-4D3F-B5B9-D407B03CAEB4}" destId="{D005CE8C-CC26-4C3E-AC11-E15060ECD759}" srcOrd="0" destOrd="0" presId="urn:microsoft.com/office/officeart/2005/8/layout/target3"/>
    <dgm:cxn modelId="{741C04C2-5298-49F6-BF47-599E62FE259D}" type="presOf" srcId="{02D3ABD5-07DC-48E3-807C-B204D29A7DF0}" destId="{61B35E2F-12DF-441A-B3C7-B9B960E9874B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2517E17A-8D8E-466C-8A31-ADD3730306DD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F38D5F4-3B3D-424C-9BE0-0C5F570CA97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A5EFCB-63D3-48F3-A8FE-DF6DB15E8473}" type="presOf" srcId="{D1B46980-6531-4606-95E6-44980827E919}" destId="{6140AFEC-043D-4C43-A2F9-D0F5331DF3A3}" srcOrd="0" destOrd="0" presId="urn:microsoft.com/office/officeart/2005/8/layout/target3"/>
    <dgm:cxn modelId="{3360EF87-C5D6-48FC-919B-A7822EA38491}" type="presOf" srcId="{757F3AB3-0718-4624-B441-E567A8F0AB56}" destId="{333A1088-737F-45CB-B68E-254E46348037}" srcOrd="0" destOrd="0" presId="urn:microsoft.com/office/officeart/2005/8/layout/target3"/>
    <dgm:cxn modelId="{520DE6B5-2B7A-48C6-9100-0ED7B786D5D2}" type="presOf" srcId="{D1D4F407-5343-4D3F-B5B9-D407B03CAEB4}" destId="{AED2198E-93D5-4001-81B4-73124B309672}" srcOrd="1" destOrd="0" presId="urn:microsoft.com/office/officeart/2005/8/layout/target3"/>
    <dgm:cxn modelId="{5E2DD271-C4EF-479C-B690-98BAB744F99A}" type="presOf" srcId="{D8197B8C-B260-4A16-BDF4-0947B075E274}" destId="{5A5FFA88-C948-4069-8E93-59FA12366E83}" srcOrd="1" destOrd="0" presId="urn:microsoft.com/office/officeart/2005/8/layout/target3"/>
    <dgm:cxn modelId="{1D57C348-6AC3-40C6-BD66-59A751A1628E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B748B53-42D2-4012-B78C-1411DEB29781}" type="presOf" srcId="{B651F6E3-6281-48DB-9319-2AEAFDAE7572}" destId="{619D679B-A015-4ECF-8348-D1034C574F40}" srcOrd="0" destOrd="0" presId="urn:microsoft.com/office/officeart/2005/8/layout/target3"/>
    <dgm:cxn modelId="{FCFE66B4-DD67-4740-BF05-52A425B33BDE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946C0AE-9386-4AFF-836E-BF80B8277069}" type="presOf" srcId="{B651F6E3-6281-48DB-9319-2AEAFDAE7572}" destId="{6BB5E863-4638-4E1D-BFDE-399D028AC4ED}" srcOrd="1" destOrd="0" presId="urn:microsoft.com/office/officeart/2005/8/layout/target3"/>
    <dgm:cxn modelId="{7B4D54FA-C229-4EBA-A9A7-38FD9E6D515E}" type="presParOf" srcId="{333A1088-737F-45CB-B68E-254E46348037}" destId="{F5ABB229-8D3B-4694-996A-96F23CF14429}" srcOrd="0" destOrd="0" presId="urn:microsoft.com/office/officeart/2005/8/layout/target3"/>
    <dgm:cxn modelId="{3F283207-AB8C-476C-B4BE-269DD3090E53}" type="presParOf" srcId="{333A1088-737F-45CB-B68E-254E46348037}" destId="{F41139FD-01EE-4571-8B17-4FB00FC51163}" srcOrd="1" destOrd="0" presId="urn:microsoft.com/office/officeart/2005/8/layout/target3"/>
    <dgm:cxn modelId="{39C1FFCF-1FCC-4D96-BD4B-CAB74F9653C9}" type="presParOf" srcId="{333A1088-737F-45CB-B68E-254E46348037}" destId="{D005CE8C-CC26-4C3E-AC11-E15060ECD759}" srcOrd="2" destOrd="0" presId="urn:microsoft.com/office/officeart/2005/8/layout/target3"/>
    <dgm:cxn modelId="{1CE99DF5-5BF3-4B58-81AE-A41A09EFC8D0}" type="presParOf" srcId="{333A1088-737F-45CB-B68E-254E46348037}" destId="{2C702D82-9B77-49B7-9568-BB8EB47C3372}" srcOrd="3" destOrd="0" presId="urn:microsoft.com/office/officeart/2005/8/layout/target3"/>
    <dgm:cxn modelId="{F51CA19F-4C40-4C30-942B-C12FB945B44A}" type="presParOf" srcId="{333A1088-737F-45CB-B68E-254E46348037}" destId="{A52A0455-90FF-4808-ABD0-F02540D31D5A}" srcOrd="4" destOrd="0" presId="urn:microsoft.com/office/officeart/2005/8/layout/target3"/>
    <dgm:cxn modelId="{123E0B11-259F-476F-9922-F90228FDBCA6}" type="presParOf" srcId="{333A1088-737F-45CB-B68E-254E46348037}" destId="{6140AFEC-043D-4C43-A2F9-D0F5331DF3A3}" srcOrd="5" destOrd="0" presId="urn:microsoft.com/office/officeart/2005/8/layout/target3"/>
    <dgm:cxn modelId="{539C0DE1-1B62-48DF-81EE-C2B5E7A6DD73}" type="presParOf" srcId="{333A1088-737F-45CB-B68E-254E46348037}" destId="{9358AC05-5D7D-4327-9F80-1AD486AEA664}" srcOrd="6" destOrd="0" presId="urn:microsoft.com/office/officeart/2005/8/layout/target3"/>
    <dgm:cxn modelId="{BE5E981E-A32C-452B-ABD8-D029217F813A}" type="presParOf" srcId="{333A1088-737F-45CB-B68E-254E46348037}" destId="{313FC574-E1CD-4FB4-B054-0B805CE0447D}" srcOrd="7" destOrd="0" presId="urn:microsoft.com/office/officeart/2005/8/layout/target3"/>
    <dgm:cxn modelId="{95F95791-129C-49A7-9B75-C0DB844A19DE}" type="presParOf" srcId="{333A1088-737F-45CB-B68E-254E46348037}" destId="{619D679B-A015-4ECF-8348-D1034C574F40}" srcOrd="8" destOrd="0" presId="urn:microsoft.com/office/officeart/2005/8/layout/target3"/>
    <dgm:cxn modelId="{9289D9C9-1D50-41FE-9FF0-64483D413F40}" type="presParOf" srcId="{333A1088-737F-45CB-B68E-254E46348037}" destId="{322283A8-4A27-4CDA-BAE3-F381106A9174}" srcOrd="9" destOrd="0" presId="urn:microsoft.com/office/officeart/2005/8/layout/target3"/>
    <dgm:cxn modelId="{262DAE7B-CC3E-4C21-B087-2679B4909984}" type="presParOf" srcId="{333A1088-737F-45CB-B68E-254E46348037}" destId="{FFC9F71D-1B4F-4AD9-A4A6-86ADEFC8AF5C}" srcOrd="10" destOrd="0" presId="urn:microsoft.com/office/officeart/2005/8/layout/target3"/>
    <dgm:cxn modelId="{40A54B90-74D5-460A-BA3B-03A54FB94C1B}" type="presParOf" srcId="{333A1088-737F-45CB-B68E-254E46348037}" destId="{25B08C86-7E15-44DC-BE7F-FFB55DD49D12}" srcOrd="11" destOrd="0" presId="urn:microsoft.com/office/officeart/2005/8/layout/target3"/>
    <dgm:cxn modelId="{C6635D2F-EBB3-4B70-877A-7C9CF7001E9E}" type="presParOf" srcId="{333A1088-737F-45CB-B68E-254E46348037}" destId="{76644BE8-9D7C-4C09-B250-3D10AF48CBB7}" srcOrd="12" destOrd="0" presId="urn:microsoft.com/office/officeart/2005/8/layout/target3"/>
    <dgm:cxn modelId="{0C07FC3A-BB41-494E-A68C-81D61974A173}" type="presParOf" srcId="{333A1088-737F-45CB-B68E-254E46348037}" destId="{EE85B701-7295-41C0-BA7A-34D3756A2AE6}" srcOrd="13" destOrd="0" presId="urn:microsoft.com/office/officeart/2005/8/layout/target3"/>
    <dgm:cxn modelId="{FA9FA4EB-54CB-49D7-B61F-EBF3FC45310E}" type="presParOf" srcId="{333A1088-737F-45CB-B68E-254E46348037}" destId="{8BEBB6EC-1DAA-4CAC-8A25-BC0FCBD5DBD5}" srcOrd="14" destOrd="0" presId="urn:microsoft.com/office/officeart/2005/8/layout/target3"/>
    <dgm:cxn modelId="{C6CBCC25-DDD6-48CD-8B05-BD79DDBB02AC}" type="presParOf" srcId="{333A1088-737F-45CB-B68E-254E46348037}" destId="{D1B260DE-8BB4-4A33-89B8-8818FDEE805A}" srcOrd="15" destOrd="0" presId="urn:microsoft.com/office/officeart/2005/8/layout/target3"/>
    <dgm:cxn modelId="{B05584EC-B3E7-496D-B399-383F03FFC825}" type="presParOf" srcId="{333A1088-737F-45CB-B68E-254E46348037}" destId="{AF3572B6-0987-4E43-8E73-84BA9F9BA0A7}" srcOrd="16" destOrd="0" presId="urn:microsoft.com/office/officeart/2005/8/layout/target3"/>
    <dgm:cxn modelId="{677EA36B-C5AF-49D9-BB38-0BF39455AA65}" type="presParOf" srcId="{333A1088-737F-45CB-B68E-254E46348037}" destId="{61B35E2F-12DF-441A-B3C7-B9B960E9874B}" srcOrd="17" destOrd="0" presId="urn:microsoft.com/office/officeart/2005/8/layout/target3"/>
    <dgm:cxn modelId="{E3E39465-12E3-4128-B5E2-1411BC2A6B1E}" type="presParOf" srcId="{333A1088-737F-45CB-B68E-254E46348037}" destId="{AED2198E-93D5-4001-81B4-73124B309672}" srcOrd="18" destOrd="0" presId="urn:microsoft.com/office/officeart/2005/8/layout/target3"/>
    <dgm:cxn modelId="{3AAF3B8A-7624-4A18-8F36-A4F0D19795AB}" type="presParOf" srcId="{333A1088-737F-45CB-B68E-254E46348037}" destId="{2BE915AB-18AA-4053-B92C-3BFC9ED204BB}" srcOrd="19" destOrd="0" presId="urn:microsoft.com/office/officeart/2005/8/layout/target3"/>
    <dgm:cxn modelId="{07F6090C-893B-4021-BB02-F3C16E08CF55}" type="presParOf" srcId="{333A1088-737F-45CB-B68E-254E46348037}" destId="{6BB5E863-4638-4E1D-BFDE-399D028AC4ED}" srcOrd="20" destOrd="0" presId="urn:microsoft.com/office/officeart/2005/8/layout/target3"/>
    <dgm:cxn modelId="{8F6C1DAF-DE0A-4593-9619-1EECFA65FBCB}" type="presParOf" srcId="{333A1088-737F-45CB-B68E-254E46348037}" destId="{5A5FFA88-C948-4069-8E93-59FA12366E83}" srcOrd="21" destOrd="0" presId="urn:microsoft.com/office/officeart/2005/8/layout/target3"/>
    <dgm:cxn modelId="{199766CF-F502-46C3-8387-E1F58078B940}" type="presParOf" srcId="{333A1088-737F-45CB-B68E-254E46348037}" destId="{890E4F0B-2866-4A3F-A3C7-2A14B1797930}" srcOrd="22" destOrd="0" presId="urn:microsoft.com/office/officeart/2005/8/layout/target3"/>
    <dgm:cxn modelId="{82406D28-5FAE-4149-858B-27D6F47DD4DE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VY_32_INOVACE_07_CHEMIE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Chemické prvky-kovy : cín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1-11-14T18:51:11.89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3048 16073,'23'0,"-23"-23,24 23,0-48,-24 24,24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8F09B-3EFF-482D-BB92-4C83B9C00C3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FBCCB-8EA0-4585-830F-F817ECF079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980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94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080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958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981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87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885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34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192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1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675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627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AD4B7-3032-43C0-A003-785DAFC367E5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AD17C-CF2B-46E0-A2FF-6D1B531D3E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60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951886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66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Anotace : Úvod nebo shrnutí učiva o cínu</a:t>
            </a:r>
          </a:p>
          <a:p>
            <a:r>
              <a:rPr lang="cs-CZ" sz="2400" dirty="0" smtClean="0"/>
              <a:t>Jazyk : čeština</a:t>
            </a:r>
          </a:p>
          <a:p>
            <a:r>
              <a:rPr lang="cs-CZ" sz="2400" dirty="0" smtClean="0"/>
              <a:t>Očekávaný výstup : Vlastnosti cínu a jeho využití. </a:t>
            </a:r>
            <a:r>
              <a:rPr lang="cs-CZ" sz="2400" smtClean="0"/>
              <a:t>Slitiny cínu.</a:t>
            </a:r>
            <a:endParaRPr lang="cs-CZ" sz="2400" dirty="0" smtClean="0"/>
          </a:p>
          <a:p>
            <a:r>
              <a:rPr lang="cs-CZ" sz="2400" dirty="0" smtClean="0"/>
              <a:t>Druh materiálu : prezentace</a:t>
            </a:r>
          </a:p>
          <a:p>
            <a:r>
              <a:rPr lang="cs-CZ" sz="2400" dirty="0" smtClean="0"/>
              <a:t>Stupeň a typ vzdělávání : ZŠ praktická 2.st.</a:t>
            </a:r>
          </a:p>
          <a:p>
            <a:r>
              <a:rPr lang="cs-CZ" sz="2400" dirty="0" smtClean="0"/>
              <a:t>Věková skupina : 9. roč. /14-15let/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6976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49188" y="1844824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Chemický prvek </a:t>
            </a:r>
            <a:r>
              <a:rPr lang="cs-CZ" dirty="0" smtClean="0"/>
              <a:t>= látka, která už nejde rozložit</a:t>
            </a:r>
          </a:p>
          <a:p>
            <a:pPr marL="0" indent="0">
              <a:buNone/>
            </a:pPr>
            <a:r>
              <a:rPr lang="cs-CZ" dirty="0" smtClean="0"/>
              <a:t>                                    na jednodušší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Voda = kyslík + vodík</a:t>
            </a:r>
          </a:p>
          <a:p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424936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625" y="4365104"/>
            <a:ext cx="5492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755576" y="5143778"/>
            <a:ext cx="5640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to jsou </a:t>
            </a:r>
            <a:r>
              <a:rPr lang="cs-CZ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prvky</a:t>
            </a:r>
            <a:r>
              <a:rPr lang="cs-CZ" sz="3200" dirty="0" smtClean="0"/>
              <a:t>, dál už </a:t>
            </a:r>
            <a:r>
              <a:rPr lang="cs-CZ" sz="32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nejdou dělit</a:t>
            </a:r>
            <a:endParaRPr lang="cs-CZ" sz="32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Rukopis 1"/>
              <p14:cNvContentPartPr/>
              <p14:nvPr/>
            </p14:nvContentPartPr>
            <p14:xfrm>
              <a:off x="1097280" y="5743440"/>
              <a:ext cx="34560" cy="43200"/>
            </p14:xfrm>
          </p:contentPart>
        </mc:Choice>
        <mc:Fallback xmlns="">
          <p:pic>
            <p:nvPicPr>
              <p:cNvPr id="2" name="Rukopis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87920" y="5734080"/>
                <a:ext cx="53280" cy="61920"/>
              </a:xfrm>
              <a:prstGeom prst="rect">
                <a:avLst/>
              </a:prstGeom>
            </p:spPr>
          </p:pic>
        </mc:Fallback>
      </mc:AlternateContent>
      <p:pic>
        <p:nvPicPr>
          <p:cNvPr id="1027" name="Picture 3" descr="C:\Documents and Settings\admin\Local Settings\Temporary Internet Files\Content.IE5\UNBWAVXQ\MP90039012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146037"/>
            <a:ext cx="2434475" cy="173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05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>
              <a:alpha val="37000"/>
            </a:srgbClr>
          </a:solidFill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Rozdělení prvků :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 </a:t>
            </a: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A/ KOVY</a:t>
            </a:r>
          </a:p>
          <a:p>
            <a:pPr marL="0" indent="0">
              <a:buNone/>
            </a:pP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 B/ NEKOVY</a:t>
            </a:r>
          </a:p>
          <a:p>
            <a:pPr marL="0" indent="0">
              <a:buNone/>
            </a:pPr>
            <a:endParaRPr lang="cs-CZ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cs-CZ" sz="4300" b="1" u="sng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KOVY</a:t>
            </a:r>
          </a:p>
          <a:p>
            <a:pPr marL="0" indent="0" algn="ctr">
              <a:buNone/>
            </a:pPr>
            <a:endParaRPr lang="cs-CZ" b="1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p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evné /kromě např. rtuti/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k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ujné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taví se při vysokých teplotách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d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obře vedou elektrický proud a teplo</a:t>
            </a:r>
          </a:p>
          <a:p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40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14300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CÍN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45149" y="1341835"/>
            <a:ext cx="8786088" cy="445054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s</a:t>
            </a:r>
            <a:r>
              <a:rPr lang="cs-CZ" dirty="0" smtClean="0"/>
              <a:t>tříbrošedý kov</a:t>
            </a:r>
          </a:p>
          <a:p>
            <a:r>
              <a:rPr lang="cs-CZ" dirty="0"/>
              <a:t>t</a:t>
            </a:r>
            <a:r>
              <a:rPr lang="cs-CZ" dirty="0" smtClean="0"/>
              <a:t>aví se při nízkých teplotách</a:t>
            </a:r>
          </a:p>
          <a:p>
            <a:r>
              <a:rPr lang="cs-CZ" dirty="0"/>
              <a:t>o</a:t>
            </a:r>
            <a:r>
              <a:rPr lang="cs-CZ" dirty="0" smtClean="0"/>
              <a:t>dolný proti korozi </a:t>
            </a:r>
            <a:r>
              <a:rPr lang="cs-CZ" dirty="0"/>
              <a:t>/</a:t>
            </a:r>
            <a:r>
              <a:rPr lang="cs-CZ" dirty="0" smtClean="0"/>
              <a:t>rezavění/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Využití :</a:t>
            </a:r>
          </a:p>
          <a:p>
            <a:pPr marL="0" indent="0" algn="ctr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Užitkové a umělecké předměty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Hračky/cínoví vojáčci/, medaile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</a:t>
            </a:r>
            <a:r>
              <a:rPr lang="cs-CZ" u="sng" dirty="0" smtClean="0">
                <a:solidFill>
                  <a:srgbClr val="FF0000"/>
                </a:solidFill>
              </a:rPr>
              <a:t>Slitiny cínu </a:t>
            </a:r>
            <a:r>
              <a:rPr lang="cs-CZ" b="1" u="sng" dirty="0" smtClean="0">
                <a:solidFill>
                  <a:srgbClr val="FF0000"/>
                </a:solidFill>
              </a:rPr>
              <a:t>: 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                </a:t>
            </a:r>
            <a:r>
              <a:rPr lang="cs-CZ" b="1" u="sng" dirty="0" smtClean="0"/>
              <a:t>bronz</a:t>
            </a:r>
            <a:r>
              <a:rPr lang="cs-CZ" b="1" dirty="0" smtClean="0"/>
              <a:t> </a:t>
            </a:r>
            <a:r>
              <a:rPr lang="cs-CZ" dirty="0" smtClean="0"/>
              <a:t>/cín+ měď/-sochy, zvony, medaile</a:t>
            </a:r>
          </a:p>
          <a:p>
            <a:pPr marL="0" indent="0">
              <a:buNone/>
            </a:pPr>
            <a:r>
              <a:rPr lang="cs-CZ" dirty="0" smtClean="0"/>
              <a:t>                        </a:t>
            </a:r>
            <a:r>
              <a:rPr lang="cs-CZ" b="1" u="sng" dirty="0" smtClean="0"/>
              <a:t>pájky</a:t>
            </a:r>
            <a:r>
              <a:rPr lang="cs-CZ" dirty="0" smtClean="0"/>
              <a:t> - pájení elektrických obvodů</a:t>
            </a:r>
            <a:endParaRPr lang="cs-CZ" dirty="0"/>
          </a:p>
        </p:txBody>
      </p:sp>
      <p:pic>
        <p:nvPicPr>
          <p:cNvPr id="4098" name="Picture 2" descr="C:\Documents and Settings\admin\Local Settings\Temporary Internet Files\Content.IE5\Q350ZVU9\MP90017782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997" y="2485321"/>
            <a:ext cx="1363216" cy="20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admin\Local Settings\Temporary Internet Files\Content.IE5\O89QGUQG\MP9002894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344" y="1700808"/>
            <a:ext cx="822630" cy="12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Local Settings\Temporary Internet Files\Content.IE5\0V8Y18WQ\MP9003154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445" y="3304334"/>
            <a:ext cx="1718427" cy="122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admin\Local Settings\Temporary Internet Files\Content.IE5\2AY3TV6V\MP9004331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13" y="5621243"/>
            <a:ext cx="1715235" cy="91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admin\Local Settings\Temporary Internet Files\Content.IE5\UNBWAVXQ\MP90040733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129" y="4781749"/>
            <a:ext cx="1267689" cy="190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admin\Local Settings\Temporary Internet Files\Content.IE5\K6GHCGAM\MC90035362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390" y="4940052"/>
            <a:ext cx="1180970" cy="136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admin\Local Settings\Temporary Internet Files\Content.IE5\VBJX34XA\MC90036145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875694"/>
            <a:ext cx="168066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08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5067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150</Words>
  <Application>Microsoft Office PowerPoint</Application>
  <PresentationFormat>Předvádění na obrazovce (4:3)</PresentationFormat>
  <Paragraphs>42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Rozdělení prvků :</vt:lpstr>
      <vt:lpstr>CÍN</vt:lpstr>
      <vt:lpstr>Citace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27</cp:revision>
  <dcterms:created xsi:type="dcterms:W3CDTF">2011-11-12T17:27:04Z</dcterms:created>
  <dcterms:modified xsi:type="dcterms:W3CDTF">2012-06-22T10:17:27Z</dcterms:modified>
</cp:coreProperties>
</file>