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57" r:id="rId4"/>
    <p:sldId id="265" r:id="rId5"/>
    <p:sldId id="259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Chemické prvky-kovy : </a:t>
          </a:r>
          <a:r>
            <a:rPr lang="cs-CZ" sz="2000" dirty="0" smtClean="0"/>
            <a:t>zlato, stříbro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8C22DA2-922A-4A41-B229-A675ADD1AD55}" type="presOf" srcId="{D1B46980-6531-4606-95E6-44980827E919}" destId="{2BE915AB-18AA-4053-B92C-3BFC9ED204BB}" srcOrd="1" destOrd="0" presId="urn:microsoft.com/office/officeart/2005/8/layout/target3"/>
    <dgm:cxn modelId="{6F81B341-F7F4-4A81-8D2E-6B88348D17D7}" type="presOf" srcId="{D1D4F407-5343-4D3F-B5B9-D407B03CAEB4}" destId="{D005CE8C-CC26-4C3E-AC11-E15060ECD759}" srcOrd="0" destOrd="0" presId="urn:microsoft.com/office/officeart/2005/8/layout/target3"/>
    <dgm:cxn modelId="{CC733D65-80D9-44A2-8E6E-FA5E37A2A0C4}" type="presOf" srcId="{4C35D32F-0EAB-4CD7-82EE-45574DC2A586}" destId="{890E4F0B-2866-4A3F-A3C7-2A14B1797930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86322B5-5634-4FBB-99E3-961C9B456531}" type="presOf" srcId="{D8197B8C-B260-4A16-BDF4-0947B075E274}" destId="{25B08C86-7E15-44DC-BE7F-FFB55DD49D12}" srcOrd="0" destOrd="0" presId="urn:microsoft.com/office/officeart/2005/8/layout/target3"/>
    <dgm:cxn modelId="{A5FDA01D-06EE-4177-B1C8-BC11EA098691}" type="presOf" srcId="{02D3ABD5-07DC-48E3-807C-B204D29A7DF0}" destId="{61B35E2F-12DF-441A-B3C7-B9B960E9874B}" srcOrd="0" destOrd="0" presId="urn:microsoft.com/office/officeart/2005/8/layout/target3"/>
    <dgm:cxn modelId="{0BA32149-4EE7-4203-AB0C-851AC42CE6CA}" type="presOf" srcId="{D8197B8C-B260-4A16-BDF4-0947B075E274}" destId="{5A5FFA88-C948-4069-8E93-59FA12366E83}" srcOrd="1" destOrd="0" presId="urn:microsoft.com/office/officeart/2005/8/layout/target3"/>
    <dgm:cxn modelId="{9FEB07F7-0BC3-4BDE-A201-14CFD308DFF3}" type="presOf" srcId="{B651F6E3-6281-48DB-9319-2AEAFDAE7572}" destId="{619D679B-A015-4ECF-8348-D1034C574F40}" srcOrd="0" destOrd="0" presId="urn:microsoft.com/office/officeart/2005/8/layout/target3"/>
    <dgm:cxn modelId="{5A5B3161-A677-4A3B-B62D-B2A1F960428D}" type="presOf" srcId="{02D3ABD5-07DC-48E3-807C-B204D29A7DF0}" destId="{7F32AFE6-5D2C-4DC7-87A5-B62FB13DC21B}" srcOrd="1" destOrd="0" presId="urn:microsoft.com/office/officeart/2005/8/layout/target3"/>
    <dgm:cxn modelId="{E236A349-71E7-4F5E-865E-5FE69BBD725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0FDFD56-CA2B-465A-A68F-E06EE314516C}" type="presOf" srcId="{4C35D32F-0EAB-4CD7-82EE-45574DC2A586}" destId="{8BEBB6EC-1DAA-4CAC-8A25-BC0FCBD5DBD5}" srcOrd="0" destOrd="0" presId="urn:microsoft.com/office/officeart/2005/8/layout/target3"/>
    <dgm:cxn modelId="{350955F1-33DC-4939-A08B-C5C8EA0A5C1A}" type="presOf" srcId="{D1B46980-6531-4606-95E6-44980827E919}" destId="{6140AFEC-043D-4C43-A2F9-D0F5331DF3A3}" srcOrd="0" destOrd="0" presId="urn:microsoft.com/office/officeart/2005/8/layout/target3"/>
    <dgm:cxn modelId="{A52DA94C-D2EB-4C55-9890-20475C71D72C}" type="presOf" srcId="{B651F6E3-6281-48DB-9319-2AEAFDAE7572}" destId="{6BB5E863-4638-4E1D-BFDE-399D028AC4ED}" srcOrd="1" destOrd="0" presId="urn:microsoft.com/office/officeart/2005/8/layout/target3"/>
    <dgm:cxn modelId="{3A498D07-AFCB-40B5-828D-D4987BF2B43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5C8834A-8E04-40D4-A8EB-DB20147788F9}" type="presParOf" srcId="{333A1088-737F-45CB-B68E-254E46348037}" destId="{F5ABB229-8D3B-4694-996A-96F23CF14429}" srcOrd="0" destOrd="0" presId="urn:microsoft.com/office/officeart/2005/8/layout/target3"/>
    <dgm:cxn modelId="{B662B634-140E-4DA4-A7A4-BBCB95B380F4}" type="presParOf" srcId="{333A1088-737F-45CB-B68E-254E46348037}" destId="{F41139FD-01EE-4571-8B17-4FB00FC51163}" srcOrd="1" destOrd="0" presId="urn:microsoft.com/office/officeart/2005/8/layout/target3"/>
    <dgm:cxn modelId="{7A489146-8E34-4157-A291-904FAD7892E5}" type="presParOf" srcId="{333A1088-737F-45CB-B68E-254E46348037}" destId="{D005CE8C-CC26-4C3E-AC11-E15060ECD759}" srcOrd="2" destOrd="0" presId="urn:microsoft.com/office/officeart/2005/8/layout/target3"/>
    <dgm:cxn modelId="{A76CACFC-FFAF-4E16-BCC5-6E026C5FD9E1}" type="presParOf" srcId="{333A1088-737F-45CB-B68E-254E46348037}" destId="{2C702D82-9B77-49B7-9568-BB8EB47C3372}" srcOrd="3" destOrd="0" presId="urn:microsoft.com/office/officeart/2005/8/layout/target3"/>
    <dgm:cxn modelId="{F7C07D63-33B0-4575-B366-257C9B566F68}" type="presParOf" srcId="{333A1088-737F-45CB-B68E-254E46348037}" destId="{A52A0455-90FF-4808-ABD0-F02540D31D5A}" srcOrd="4" destOrd="0" presId="urn:microsoft.com/office/officeart/2005/8/layout/target3"/>
    <dgm:cxn modelId="{CC652890-6A19-4F92-9B9E-CEB038B16AE9}" type="presParOf" srcId="{333A1088-737F-45CB-B68E-254E46348037}" destId="{6140AFEC-043D-4C43-A2F9-D0F5331DF3A3}" srcOrd="5" destOrd="0" presId="urn:microsoft.com/office/officeart/2005/8/layout/target3"/>
    <dgm:cxn modelId="{4FA3270A-1231-4601-A26E-96A0C840BB73}" type="presParOf" srcId="{333A1088-737F-45CB-B68E-254E46348037}" destId="{9358AC05-5D7D-4327-9F80-1AD486AEA664}" srcOrd="6" destOrd="0" presId="urn:microsoft.com/office/officeart/2005/8/layout/target3"/>
    <dgm:cxn modelId="{994F6ADB-65B8-40F5-9DC1-084A651151E5}" type="presParOf" srcId="{333A1088-737F-45CB-B68E-254E46348037}" destId="{313FC574-E1CD-4FB4-B054-0B805CE0447D}" srcOrd="7" destOrd="0" presId="urn:microsoft.com/office/officeart/2005/8/layout/target3"/>
    <dgm:cxn modelId="{F9DBBDCC-2A7B-44E3-826B-C1AB072C8F92}" type="presParOf" srcId="{333A1088-737F-45CB-B68E-254E46348037}" destId="{619D679B-A015-4ECF-8348-D1034C574F40}" srcOrd="8" destOrd="0" presId="urn:microsoft.com/office/officeart/2005/8/layout/target3"/>
    <dgm:cxn modelId="{3B99FB8A-498F-403C-87D4-35740B029073}" type="presParOf" srcId="{333A1088-737F-45CB-B68E-254E46348037}" destId="{322283A8-4A27-4CDA-BAE3-F381106A9174}" srcOrd="9" destOrd="0" presId="urn:microsoft.com/office/officeart/2005/8/layout/target3"/>
    <dgm:cxn modelId="{9084E142-37B7-46B8-BD6A-7577F96B649E}" type="presParOf" srcId="{333A1088-737F-45CB-B68E-254E46348037}" destId="{FFC9F71D-1B4F-4AD9-A4A6-86ADEFC8AF5C}" srcOrd="10" destOrd="0" presId="urn:microsoft.com/office/officeart/2005/8/layout/target3"/>
    <dgm:cxn modelId="{F479F304-C431-4000-9562-B67ABD3DCCA7}" type="presParOf" srcId="{333A1088-737F-45CB-B68E-254E46348037}" destId="{25B08C86-7E15-44DC-BE7F-FFB55DD49D12}" srcOrd="11" destOrd="0" presId="urn:microsoft.com/office/officeart/2005/8/layout/target3"/>
    <dgm:cxn modelId="{34D0306D-63FD-4B12-A449-948A93DC4B32}" type="presParOf" srcId="{333A1088-737F-45CB-B68E-254E46348037}" destId="{76644BE8-9D7C-4C09-B250-3D10AF48CBB7}" srcOrd="12" destOrd="0" presId="urn:microsoft.com/office/officeart/2005/8/layout/target3"/>
    <dgm:cxn modelId="{A0692353-5863-46CB-906B-64214C0276F4}" type="presParOf" srcId="{333A1088-737F-45CB-B68E-254E46348037}" destId="{EE85B701-7295-41C0-BA7A-34D3756A2AE6}" srcOrd="13" destOrd="0" presId="urn:microsoft.com/office/officeart/2005/8/layout/target3"/>
    <dgm:cxn modelId="{88F63D0B-B482-4367-866A-F6C4B6C1CF12}" type="presParOf" srcId="{333A1088-737F-45CB-B68E-254E46348037}" destId="{8BEBB6EC-1DAA-4CAC-8A25-BC0FCBD5DBD5}" srcOrd="14" destOrd="0" presId="urn:microsoft.com/office/officeart/2005/8/layout/target3"/>
    <dgm:cxn modelId="{C745817B-BA41-4C42-BB02-DE1BE1A89418}" type="presParOf" srcId="{333A1088-737F-45CB-B68E-254E46348037}" destId="{D1B260DE-8BB4-4A33-89B8-8818FDEE805A}" srcOrd="15" destOrd="0" presId="urn:microsoft.com/office/officeart/2005/8/layout/target3"/>
    <dgm:cxn modelId="{F9811963-FA97-4D15-AB8F-60E45B15E387}" type="presParOf" srcId="{333A1088-737F-45CB-B68E-254E46348037}" destId="{AF3572B6-0987-4E43-8E73-84BA9F9BA0A7}" srcOrd="16" destOrd="0" presId="urn:microsoft.com/office/officeart/2005/8/layout/target3"/>
    <dgm:cxn modelId="{BEC962D8-A738-4870-BCC8-4D6F917C995B}" type="presParOf" srcId="{333A1088-737F-45CB-B68E-254E46348037}" destId="{61B35E2F-12DF-441A-B3C7-B9B960E9874B}" srcOrd="17" destOrd="0" presId="urn:microsoft.com/office/officeart/2005/8/layout/target3"/>
    <dgm:cxn modelId="{FE289CBA-2CB2-4900-8815-C477739056CB}" type="presParOf" srcId="{333A1088-737F-45CB-B68E-254E46348037}" destId="{AED2198E-93D5-4001-81B4-73124B309672}" srcOrd="18" destOrd="0" presId="urn:microsoft.com/office/officeart/2005/8/layout/target3"/>
    <dgm:cxn modelId="{38033F48-639F-4D23-B8C4-C58B41A8213C}" type="presParOf" srcId="{333A1088-737F-45CB-B68E-254E46348037}" destId="{2BE915AB-18AA-4053-B92C-3BFC9ED204BB}" srcOrd="19" destOrd="0" presId="urn:microsoft.com/office/officeart/2005/8/layout/target3"/>
    <dgm:cxn modelId="{632E7592-BF14-4DA3-8DC2-02740758BED3}" type="presParOf" srcId="{333A1088-737F-45CB-B68E-254E46348037}" destId="{6BB5E863-4638-4E1D-BFDE-399D028AC4ED}" srcOrd="20" destOrd="0" presId="urn:microsoft.com/office/officeart/2005/8/layout/target3"/>
    <dgm:cxn modelId="{EE9497CE-3B98-412D-BA85-0DA3E982169A}" type="presParOf" srcId="{333A1088-737F-45CB-B68E-254E46348037}" destId="{5A5FFA88-C948-4069-8E93-59FA12366E83}" srcOrd="21" destOrd="0" presId="urn:microsoft.com/office/officeart/2005/8/layout/target3"/>
    <dgm:cxn modelId="{D5CF80FD-5998-4206-9A1B-36AB7265A86B}" type="presParOf" srcId="{333A1088-737F-45CB-B68E-254E46348037}" destId="{890E4F0B-2866-4A3F-A3C7-2A14B1797930}" srcOrd="22" destOrd="0" presId="urn:microsoft.com/office/officeart/2005/8/layout/target3"/>
    <dgm:cxn modelId="{EDBDC0B2-4F7C-4961-BF39-C3BF84438DE4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Chemické prvky-kovy : </a:t>
          </a:r>
          <a:r>
            <a:rPr lang="cs-CZ" sz="2000" kern="1200" dirty="0" smtClean="0"/>
            <a:t>zlato, stříbro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ECD77-F966-4C54-84AD-C8331C30E95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1ED2E-9B92-4DF9-B71E-BF539C7552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645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89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867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721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55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391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064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65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823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8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38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727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05939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799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8961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822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568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584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8755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4372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2988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238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8990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3909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0677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3087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99526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224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3464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2473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82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586631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05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699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ACE6B-61B4-4090-8189-F16109C9533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336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263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456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6.jpeg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1.pn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09828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0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vzácných kovech.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zlata a stříbra, </a:t>
            </a:r>
            <a:r>
              <a:rPr lang="cs-CZ" sz="2400" smtClean="0"/>
              <a:t>jejich využití.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8310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CHEMICKÉ PRVKY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492896"/>
            <a:ext cx="7848872" cy="3600400"/>
          </a:xfrm>
        </p:spPr>
        <p:txBody>
          <a:bodyPr>
            <a:normAutofit fontScale="925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Chemický prvek </a:t>
            </a:r>
            <a:r>
              <a:rPr lang="cs-CZ" dirty="0" smtClean="0">
                <a:solidFill>
                  <a:schemeClr val="bg1"/>
                </a:solidFill>
              </a:rPr>
              <a:t>= látka, která už nejde rozložit</a:t>
            </a:r>
          </a:p>
          <a:p>
            <a:pPr algn="l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na jednodušší</a:t>
            </a:r>
          </a:p>
          <a:p>
            <a:pPr algn="l"/>
            <a:endParaRPr lang="cs-CZ" dirty="0"/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     Voda = kyslík + vodík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     </a:t>
            </a:r>
            <a:r>
              <a:rPr lang="cs-CZ" dirty="0" smtClean="0">
                <a:solidFill>
                  <a:schemeClr val="bg1"/>
                </a:solidFill>
              </a:rPr>
              <a:t>to jsou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prvky</a:t>
            </a:r>
            <a:r>
              <a:rPr lang="cs-CZ" dirty="0" smtClean="0">
                <a:solidFill>
                  <a:schemeClr val="bg1"/>
                </a:solidFill>
              </a:rPr>
              <a:t>, dál už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nejdou dělit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3024003" y="4782302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050" name="Picture 2" descr="C:\Documents and Settings\admin\Local Settings\Temporary Internet Files\Content.IE5\P3P6FKS4\MP9003901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725" y="3645024"/>
            <a:ext cx="1945046" cy="138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939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Rozdělení prvků :</a:t>
            </a:r>
            <a:endParaRPr lang="cs-CZ" b="1" spc="50" dirty="0">
              <a:ln w="11430"/>
              <a:solidFill>
                <a:schemeClr val="accent2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A/ KOVY </a:t>
            </a:r>
          </a:p>
          <a:p>
            <a:r>
              <a:rPr lang="cs-CZ" b="1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B/ NEKOVY</a:t>
            </a:r>
          </a:p>
          <a:p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           </a:t>
            </a:r>
            <a:r>
              <a:rPr lang="cs-CZ" sz="4800" b="1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KOVY</a:t>
            </a:r>
          </a:p>
          <a:p>
            <a:pPr marL="0" indent="0">
              <a:buNone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pevné / kromě např. rtuti /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ujné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aví se při vysokých teplotách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dobře vedou elektrický proud a teplo</a:t>
            </a:r>
          </a:p>
          <a:p>
            <a:pPr marL="0" indent="0">
              <a:buNone/>
            </a:pP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581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27126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Zlato a stříbro </a:t>
            </a:r>
            <a:r>
              <a:rPr lang="cs-CZ" dirty="0" smtClean="0"/>
              <a:t>– drahé kovy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507288" cy="4997152"/>
          </a:xfrm>
        </p:spPr>
        <p:txBody>
          <a:bodyPr>
            <a:normAutofit/>
          </a:bodyPr>
          <a:lstStyle/>
          <a:p>
            <a:r>
              <a:rPr lang="cs-CZ" dirty="0" smtClean="0"/>
              <a:t>Výborné vodiče tepla a elektrického proudu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/>
              <a:t>Zlato</a:t>
            </a:r>
          </a:p>
          <a:p>
            <a:pPr marL="0" indent="0">
              <a:buNone/>
            </a:pPr>
            <a:r>
              <a:rPr lang="cs-CZ" dirty="0" smtClean="0"/>
              <a:t>Měkký, žlutý kov</a:t>
            </a:r>
          </a:p>
          <a:p>
            <a:pPr marL="0" indent="0">
              <a:buNone/>
            </a:pPr>
            <a:r>
              <a:rPr lang="cs-CZ" u="sng" dirty="0" smtClean="0"/>
              <a:t>Využití </a:t>
            </a:r>
            <a:r>
              <a:rPr lang="cs-CZ" dirty="0" smtClean="0"/>
              <a:t>: </a:t>
            </a:r>
            <a:r>
              <a:rPr lang="cs-CZ" b="1" dirty="0" smtClean="0"/>
              <a:t>šperky</a:t>
            </a:r>
            <a:r>
              <a:rPr lang="cs-CZ" dirty="0" smtClean="0"/>
              <a:t> / + pozlacování – odolnost proti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korozi=rezavění/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b="1" dirty="0" smtClean="0"/>
              <a:t>zubní lékařství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b="1" dirty="0" smtClean="0"/>
              <a:t>elektronika, počí</a:t>
            </a:r>
            <a:r>
              <a:rPr lang="cs-CZ" dirty="0" smtClean="0"/>
              <a:t>tače /důležité spoje/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32OI7SFH\MP9003988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2091477" cy="149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SM2JPMBV\MP9004392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655" y="4007372"/>
            <a:ext cx="824136" cy="8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19440"/>
            <a:ext cx="1150409" cy="945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380" y="5805264"/>
            <a:ext cx="1252736" cy="832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72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4320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89712"/>
            <a:ext cx="8359352" cy="5217443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4600" b="1" dirty="0" smtClean="0"/>
              <a:t>Stříbro </a:t>
            </a:r>
          </a:p>
          <a:p>
            <a:pPr marL="0" indent="0">
              <a:buNone/>
            </a:pPr>
            <a:r>
              <a:rPr lang="cs-CZ" dirty="0" smtClean="0"/>
              <a:t>Měkký, bílý kov</a:t>
            </a:r>
          </a:p>
          <a:p>
            <a:pPr marL="0" indent="0">
              <a:buNone/>
            </a:pPr>
            <a:r>
              <a:rPr lang="cs-CZ" u="sng" dirty="0" smtClean="0"/>
              <a:t>Využití</a:t>
            </a:r>
            <a:r>
              <a:rPr lang="cs-CZ" dirty="0" smtClean="0"/>
              <a:t> : šperky</a:t>
            </a:r>
          </a:p>
          <a:p>
            <a:pPr marL="0" indent="0">
              <a:buNone/>
            </a:pPr>
            <a:r>
              <a:rPr lang="cs-CZ" dirty="0" smtClean="0"/>
              <a:t>               CD a DVD /povrch/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kvalitní zrcadla /povrch/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elektrické články /hodinky, malé spotřebiče/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zubní lékařství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elektrotechnika – pájky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fotografický průmysl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97816"/>
            <a:ext cx="753204" cy="472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02845" y="1683219"/>
            <a:ext cx="1134571" cy="756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58951"/>
            <a:ext cx="732971" cy="91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75491"/>
            <a:ext cx="673879" cy="424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034" y="3789040"/>
            <a:ext cx="801078" cy="656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33329"/>
            <a:ext cx="680727" cy="851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464634"/>
            <a:ext cx="1101851" cy="1022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372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2670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214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CHEMICKÉ PRVKY</vt:lpstr>
      <vt:lpstr>Rozdělení prvků :</vt:lpstr>
      <vt:lpstr>Zlato a stříbro – drahé kovy </vt:lpstr>
      <vt:lpstr>Prezentace aplikace PowerPoint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12</cp:revision>
  <dcterms:created xsi:type="dcterms:W3CDTF">2012-04-05T16:56:54Z</dcterms:created>
  <dcterms:modified xsi:type="dcterms:W3CDTF">2012-06-22T11:00:42Z</dcterms:modified>
</cp:coreProperties>
</file>