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sldIdLst>
    <p:sldId id="266" r:id="rId4"/>
    <p:sldId id="268" r:id="rId5"/>
    <p:sldId id="260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VY_32_INOVACE_10_CHEMIE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Chemické prvky-nekovy </a:t>
          </a:r>
          <a:r>
            <a:rPr lang="cs-CZ" sz="2000" smtClean="0"/>
            <a:t>: vodík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B971E8-D739-4D4C-B238-4F596BEC027B}" type="presOf" srcId="{D1B46980-6531-4606-95E6-44980827E919}" destId="{2BE915AB-18AA-4053-B92C-3BFC9ED204BB}" srcOrd="1" destOrd="0" presId="urn:microsoft.com/office/officeart/2005/8/layout/target3"/>
    <dgm:cxn modelId="{ED61C033-DD65-45A3-AF99-4AF574D214F1}" type="presOf" srcId="{D8197B8C-B260-4A16-BDF4-0947B075E274}" destId="{5A5FFA88-C948-4069-8E93-59FA12366E83}" srcOrd="1" destOrd="0" presId="urn:microsoft.com/office/officeart/2005/8/layout/target3"/>
    <dgm:cxn modelId="{6A843B75-D55F-4243-8C06-8041F44D2E79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C99D4F-DE1C-45EC-83F0-519351B05570}" type="presOf" srcId="{B651F6E3-6281-48DB-9319-2AEAFDAE7572}" destId="{6BB5E863-4638-4E1D-BFDE-399D028AC4ED}" srcOrd="1" destOrd="0" presId="urn:microsoft.com/office/officeart/2005/8/layout/target3"/>
    <dgm:cxn modelId="{764AD9D8-20E5-4D3A-AEA9-3976CD72E91D}" type="presOf" srcId="{02D3ABD5-07DC-48E3-807C-B204D29A7DF0}" destId="{7F32AFE6-5D2C-4DC7-87A5-B62FB13DC21B}" srcOrd="1" destOrd="0" presId="urn:microsoft.com/office/officeart/2005/8/layout/target3"/>
    <dgm:cxn modelId="{C71E8BEC-693E-4129-806D-2AE9E3D39BCC}" type="presOf" srcId="{B651F6E3-6281-48DB-9319-2AEAFDAE7572}" destId="{619D679B-A015-4ECF-8348-D1034C574F40}" srcOrd="0" destOrd="0" presId="urn:microsoft.com/office/officeart/2005/8/layout/target3"/>
    <dgm:cxn modelId="{57FACC5F-1A1A-475F-8E09-A3A36C65176D}" type="presOf" srcId="{D1D4F407-5343-4D3F-B5B9-D407B03CAEB4}" destId="{D005CE8C-CC26-4C3E-AC11-E15060ECD759}" srcOrd="0" destOrd="0" presId="urn:microsoft.com/office/officeart/2005/8/layout/target3"/>
    <dgm:cxn modelId="{758AF612-AE49-42D1-9573-5793F55EC355}" type="presOf" srcId="{4C35D32F-0EAB-4CD7-82EE-45574DC2A586}" destId="{8BEBB6EC-1DAA-4CAC-8A25-BC0FCBD5DBD5}" srcOrd="0" destOrd="0" presId="urn:microsoft.com/office/officeart/2005/8/layout/target3"/>
    <dgm:cxn modelId="{20C9A809-E3FF-4F51-8E41-5778CCA13C08}" type="presOf" srcId="{02D3ABD5-07DC-48E3-807C-B204D29A7DF0}" destId="{61B35E2F-12DF-441A-B3C7-B9B960E9874B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9FF155-C77D-426A-B258-BBD8BE106B54}" type="presOf" srcId="{D8197B8C-B260-4A16-BDF4-0947B075E274}" destId="{25B08C86-7E15-44DC-BE7F-FFB55DD49D12}" srcOrd="0" destOrd="0" presId="urn:microsoft.com/office/officeart/2005/8/layout/target3"/>
    <dgm:cxn modelId="{125499B6-E532-4AA4-96F6-509FA77F2F8F}" type="presOf" srcId="{4C35D32F-0EAB-4CD7-82EE-45574DC2A586}" destId="{890E4F0B-2866-4A3F-A3C7-2A14B1797930}" srcOrd="1" destOrd="0" presId="urn:microsoft.com/office/officeart/2005/8/layout/target3"/>
    <dgm:cxn modelId="{9FA0F546-CDF5-4DE4-B215-FDA7D52F7C52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D494848-723A-4107-AF0D-D5CC26D7F13D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9A27470-993A-4761-8BF9-261B4C56D91B}" type="presParOf" srcId="{333A1088-737F-45CB-B68E-254E46348037}" destId="{F5ABB229-8D3B-4694-996A-96F23CF14429}" srcOrd="0" destOrd="0" presId="urn:microsoft.com/office/officeart/2005/8/layout/target3"/>
    <dgm:cxn modelId="{E3D4B51E-3DF3-42D7-A220-98D49C46CBE1}" type="presParOf" srcId="{333A1088-737F-45CB-B68E-254E46348037}" destId="{F41139FD-01EE-4571-8B17-4FB00FC51163}" srcOrd="1" destOrd="0" presId="urn:microsoft.com/office/officeart/2005/8/layout/target3"/>
    <dgm:cxn modelId="{B5DB0C43-F828-4E61-87C6-4F31615FB717}" type="presParOf" srcId="{333A1088-737F-45CB-B68E-254E46348037}" destId="{D005CE8C-CC26-4C3E-AC11-E15060ECD759}" srcOrd="2" destOrd="0" presId="urn:microsoft.com/office/officeart/2005/8/layout/target3"/>
    <dgm:cxn modelId="{3F9491A4-B7C6-470E-A540-B9FAE9ABAB5F}" type="presParOf" srcId="{333A1088-737F-45CB-B68E-254E46348037}" destId="{2C702D82-9B77-49B7-9568-BB8EB47C3372}" srcOrd="3" destOrd="0" presId="urn:microsoft.com/office/officeart/2005/8/layout/target3"/>
    <dgm:cxn modelId="{28159012-8F0C-45F0-81DB-E21F2C080D46}" type="presParOf" srcId="{333A1088-737F-45CB-B68E-254E46348037}" destId="{A52A0455-90FF-4808-ABD0-F02540D31D5A}" srcOrd="4" destOrd="0" presId="urn:microsoft.com/office/officeart/2005/8/layout/target3"/>
    <dgm:cxn modelId="{18AE8112-6790-466B-9826-56EEBA71E81E}" type="presParOf" srcId="{333A1088-737F-45CB-B68E-254E46348037}" destId="{6140AFEC-043D-4C43-A2F9-D0F5331DF3A3}" srcOrd="5" destOrd="0" presId="urn:microsoft.com/office/officeart/2005/8/layout/target3"/>
    <dgm:cxn modelId="{6282380B-6FDC-488E-9BD5-D2BD78A77DC6}" type="presParOf" srcId="{333A1088-737F-45CB-B68E-254E46348037}" destId="{9358AC05-5D7D-4327-9F80-1AD486AEA664}" srcOrd="6" destOrd="0" presId="urn:microsoft.com/office/officeart/2005/8/layout/target3"/>
    <dgm:cxn modelId="{100F1BCC-DD01-4691-92A9-6867E5E37499}" type="presParOf" srcId="{333A1088-737F-45CB-B68E-254E46348037}" destId="{313FC574-E1CD-4FB4-B054-0B805CE0447D}" srcOrd="7" destOrd="0" presId="urn:microsoft.com/office/officeart/2005/8/layout/target3"/>
    <dgm:cxn modelId="{B12795A6-9571-4B03-A022-D0F89D1C7830}" type="presParOf" srcId="{333A1088-737F-45CB-B68E-254E46348037}" destId="{619D679B-A015-4ECF-8348-D1034C574F40}" srcOrd="8" destOrd="0" presId="urn:microsoft.com/office/officeart/2005/8/layout/target3"/>
    <dgm:cxn modelId="{EA8DAE02-7C2B-43EC-AB0D-9AC4A6168BB0}" type="presParOf" srcId="{333A1088-737F-45CB-B68E-254E46348037}" destId="{322283A8-4A27-4CDA-BAE3-F381106A9174}" srcOrd="9" destOrd="0" presId="urn:microsoft.com/office/officeart/2005/8/layout/target3"/>
    <dgm:cxn modelId="{CC0B398D-7BB2-42DA-A7A6-0B39D46B9A3B}" type="presParOf" srcId="{333A1088-737F-45CB-B68E-254E46348037}" destId="{FFC9F71D-1B4F-4AD9-A4A6-86ADEFC8AF5C}" srcOrd="10" destOrd="0" presId="urn:microsoft.com/office/officeart/2005/8/layout/target3"/>
    <dgm:cxn modelId="{1C2ECA6F-3D60-4710-8F86-1CF5442B99B1}" type="presParOf" srcId="{333A1088-737F-45CB-B68E-254E46348037}" destId="{25B08C86-7E15-44DC-BE7F-FFB55DD49D12}" srcOrd="11" destOrd="0" presId="urn:microsoft.com/office/officeart/2005/8/layout/target3"/>
    <dgm:cxn modelId="{77C228C1-9A37-48C5-8B5B-993136D75174}" type="presParOf" srcId="{333A1088-737F-45CB-B68E-254E46348037}" destId="{76644BE8-9D7C-4C09-B250-3D10AF48CBB7}" srcOrd="12" destOrd="0" presId="urn:microsoft.com/office/officeart/2005/8/layout/target3"/>
    <dgm:cxn modelId="{1F96BC5B-8534-4983-8EDA-8744437EA001}" type="presParOf" srcId="{333A1088-737F-45CB-B68E-254E46348037}" destId="{EE85B701-7295-41C0-BA7A-34D3756A2AE6}" srcOrd="13" destOrd="0" presId="urn:microsoft.com/office/officeart/2005/8/layout/target3"/>
    <dgm:cxn modelId="{5C9F8ADC-2B69-412F-9176-2CAB493E681A}" type="presParOf" srcId="{333A1088-737F-45CB-B68E-254E46348037}" destId="{8BEBB6EC-1DAA-4CAC-8A25-BC0FCBD5DBD5}" srcOrd="14" destOrd="0" presId="urn:microsoft.com/office/officeart/2005/8/layout/target3"/>
    <dgm:cxn modelId="{D1BE0F22-F39F-4AA9-A162-6A4DCFB6F054}" type="presParOf" srcId="{333A1088-737F-45CB-B68E-254E46348037}" destId="{D1B260DE-8BB4-4A33-89B8-8818FDEE805A}" srcOrd="15" destOrd="0" presId="urn:microsoft.com/office/officeart/2005/8/layout/target3"/>
    <dgm:cxn modelId="{D6F2180D-75D7-4A00-9BBD-5B97AE26EEE5}" type="presParOf" srcId="{333A1088-737F-45CB-B68E-254E46348037}" destId="{AF3572B6-0987-4E43-8E73-84BA9F9BA0A7}" srcOrd="16" destOrd="0" presId="urn:microsoft.com/office/officeart/2005/8/layout/target3"/>
    <dgm:cxn modelId="{30DAC3A2-E3C1-4DB2-8B45-65D0E5D4CF91}" type="presParOf" srcId="{333A1088-737F-45CB-B68E-254E46348037}" destId="{61B35E2F-12DF-441A-B3C7-B9B960E9874B}" srcOrd="17" destOrd="0" presId="urn:microsoft.com/office/officeart/2005/8/layout/target3"/>
    <dgm:cxn modelId="{2A186C3E-5208-4CB5-A96A-C22E0DC56A5E}" type="presParOf" srcId="{333A1088-737F-45CB-B68E-254E46348037}" destId="{AED2198E-93D5-4001-81B4-73124B309672}" srcOrd="18" destOrd="0" presId="urn:microsoft.com/office/officeart/2005/8/layout/target3"/>
    <dgm:cxn modelId="{9D396D5C-3B35-4C88-9CDE-AAB79D52E45D}" type="presParOf" srcId="{333A1088-737F-45CB-B68E-254E46348037}" destId="{2BE915AB-18AA-4053-B92C-3BFC9ED204BB}" srcOrd="19" destOrd="0" presId="urn:microsoft.com/office/officeart/2005/8/layout/target3"/>
    <dgm:cxn modelId="{39AC273F-685F-46CB-BCFA-1480AD1BCC8A}" type="presParOf" srcId="{333A1088-737F-45CB-B68E-254E46348037}" destId="{6BB5E863-4638-4E1D-BFDE-399D028AC4ED}" srcOrd="20" destOrd="0" presId="urn:microsoft.com/office/officeart/2005/8/layout/target3"/>
    <dgm:cxn modelId="{9580E2F0-5783-450A-9A91-AF102468C999}" type="presParOf" srcId="{333A1088-737F-45CB-B68E-254E46348037}" destId="{5A5FFA88-C948-4069-8E93-59FA12366E83}" srcOrd="21" destOrd="0" presId="urn:microsoft.com/office/officeart/2005/8/layout/target3"/>
    <dgm:cxn modelId="{D97A2D78-399A-40B0-9167-19A426D96096}" type="presParOf" srcId="{333A1088-737F-45CB-B68E-254E46348037}" destId="{890E4F0B-2866-4A3F-A3C7-2A14B1797930}" srcOrd="22" destOrd="0" presId="urn:microsoft.com/office/officeart/2005/8/layout/target3"/>
    <dgm:cxn modelId="{E9A88A0C-E864-4327-8866-742FC26049BF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VY_32_INOVACE_10_CHEMIE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Chemické prvky-nekovy </a:t>
          </a:r>
          <a:r>
            <a:rPr lang="cs-CZ" sz="2000" kern="1200" smtClean="0"/>
            <a:t>: vodík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8CFB79-A86E-45A8-9B61-AF8A9ED82357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5FC172-3955-4F4D-88D9-5E791D19FC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18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587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267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636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445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797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364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109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961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236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360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64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7238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411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4405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7998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0516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9087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5288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1795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2240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6920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8599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5458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238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0300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900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4004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2158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3135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651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9453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6527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353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7AA93-33F5-4A74-9CC3-ADB444711DC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61BA3-FAA4-46AC-9796-B8A7AF3CE3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6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05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FC88D-AE3F-4FA9-BEC7-F2C138FB3A8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5D930-392F-46B9-A618-F2E37368920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528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bWdfV9mTfxM&amp;feature=player_embedded" TargetMode="Externa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WdfV9mTfxM&amp;feature=player_embedded" TargetMode="External"/><Relationship Id="rId2" Type="http://schemas.openxmlformats.org/officeDocument/2006/relationships/hyperlink" Target="http://www.zschemie.euweb.cz/vodik/vodik3.html%20/cit.11.1.2012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424467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96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vodíku.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a využití vodíku.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4601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CHEMICKÉ PRVKY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420888"/>
            <a:ext cx="7848872" cy="4104456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Chemický prvek </a:t>
            </a:r>
            <a:r>
              <a:rPr lang="cs-CZ" dirty="0" smtClean="0">
                <a:solidFill>
                  <a:schemeClr val="bg1"/>
                </a:solidFill>
              </a:rPr>
              <a:t>= látka, která už nejde rozložit</a:t>
            </a:r>
          </a:p>
          <a:p>
            <a:pPr algn="l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na jednodušší</a:t>
            </a:r>
          </a:p>
          <a:p>
            <a:pPr algn="l"/>
            <a:endParaRPr lang="cs-CZ" dirty="0"/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     Voda = kyslík + vodík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 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    </a:t>
            </a:r>
            <a:r>
              <a:rPr lang="cs-CZ" dirty="0" smtClean="0">
                <a:solidFill>
                  <a:schemeClr val="bg1"/>
                </a:solidFill>
              </a:rPr>
              <a:t>to jsou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prvky</a:t>
            </a:r>
            <a:r>
              <a:rPr lang="cs-CZ" dirty="0" smtClean="0">
                <a:solidFill>
                  <a:schemeClr val="bg1"/>
                </a:solidFill>
              </a:rPr>
              <a:t>, dál už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nejdou dělit</a:t>
            </a:r>
          </a:p>
          <a:p>
            <a:pPr algn="l"/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algn="l"/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Rozdělení prvků : </a:t>
            </a:r>
          </a:p>
          <a:p>
            <a:pPr algn="l"/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A/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KOVY</a:t>
            </a:r>
          </a:p>
          <a:p>
            <a:pPr algn="l"/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B/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NEKOVY</a:t>
            </a:r>
          </a:p>
          <a:p>
            <a:pPr algn="l"/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2267744" y="3849553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2050" name="Picture 2" descr="C:\Documents and Settings\admin\Local Settings\Temporary Internet Files\Content.IE5\P3P6FKS4\MP9003901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725" y="3645024"/>
            <a:ext cx="1945046" cy="138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72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916832"/>
            <a:ext cx="59766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>
                <a:solidFill>
                  <a:prstClr val="black"/>
                </a:solidFill>
              </a:rPr>
              <a:t>NEKOVY</a:t>
            </a:r>
          </a:p>
        </p:txBody>
      </p:sp>
    </p:spTree>
    <p:extLst>
      <p:ext uri="{BB962C8B-B14F-4D97-AF65-F5344CB8AC3E}">
        <p14:creationId xmlns:p14="http://schemas.microsoft.com/office/powerpoint/2010/main" val="354820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4"/>
          </a:solidFill>
        </p:spPr>
        <p:txBody>
          <a:bodyPr/>
          <a:lstStyle/>
          <a:p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0060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pl-PL" sz="2800" dirty="0"/>
              <a:t>Bezbarvý plyn bez chuti a zápachu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Hořlavý</a:t>
            </a:r>
            <a:endParaRPr lang="cs-CZ" sz="2800" dirty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Doprava </a:t>
            </a:r>
            <a:r>
              <a:rPr lang="cs-CZ" sz="2800" dirty="0"/>
              <a:t>– v lahvích s červeným pruhem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Převážně </a:t>
            </a:r>
            <a:r>
              <a:rPr lang="cs-CZ" sz="2800" dirty="0"/>
              <a:t>vodíkem je tvořeno </a:t>
            </a:r>
          </a:p>
          <a:p>
            <a:pPr marL="0" indent="0">
              <a:buNone/>
            </a:pPr>
            <a:r>
              <a:rPr lang="cs-CZ" sz="2800" dirty="0" smtClean="0"/>
              <a:t>   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  <a:hlinkClick r:id="rId2"/>
              </a:rPr>
              <a:t>Při </a:t>
            </a:r>
            <a:r>
              <a:rPr lang="cs-CZ" sz="2800" dirty="0">
                <a:solidFill>
                  <a:srgbClr val="FF0000"/>
                </a:solidFill>
                <a:hlinkClick r:id="rId2"/>
              </a:rPr>
              <a:t>hoření se </a:t>
            </a:r>
            <a:r>
              <a:rPr lang="cs-CZ" sz="2800" dirty="0" smtClean="0">
                <a:solidFill>
                  <a:srgbClr val="FF0000"/>
                </a:solidFill>
                <a:hlinkClick r:id="rId2"/>
              </a:rPr>
              <a:t>vodík slučuje </a:t>
            </a:r>
            <a:r>
              <a:rPr lang="cs-CZ" sz="2800" dirty="0">
                <a:solidFill>
                  <a:srgbClr val="FF0000"/>
                </a:solidFill>
                <a:hlinkClick r:id="rId2"/>
              </a:rPr>
              <a:t>s kyslíkem a vzniká voda.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  <a:hlinkClick r:id="rId2"/>
            </a:endParaRPr>
          </a:p>
          <a:p>
            <a:pPr marL="0" indent="0">
              <a:buNone/>
            </a:pPr>
            <a:r>
              <a:rPr lang="cs-CZ" sz="2800" dirty="0" smtClean="0">
                <a:hlinkClick r:id="rId2"/>
              </a:rPr>
              <a:t>http://www.youtube.com/watch?v=bWdfV9mTfxM&amp;feature=player_embedded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admin\Local Settings\Temporary Internet Files\Content.IE5\B6P0NUEX\MC9004392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88840"/>
            <a:ext cx="1872208" cy="186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38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Využití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0673" y="1484784"/>
            <a:ext cx="8229600" cy="4525963"/>
          </a:xfrm>
          <a:ln>
            <a:solidFill>
              <a:schemeClr val="accent4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Sváření a řezání kovů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Palivo pro raketoplány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Ztužování rostlinných tuků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Výroba chemických látek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  /např. benzínu z uhlí/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Documents and Settings\admin\Local Settings\Temporary Internet Files\Content.IE5\5MDI1Q5T\MM9003157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94764"/>
            <a:ext cx="1161432" cy="116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15086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710" y="1494764"/>
            <a:ext cx="1703563" cy="266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18KCNG0G\MC900232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144" y="4509120"/>
            <a:ext cx="1969129" cy="10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B6P0NUEX\MC9003836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977" y="4688314"/>
            <a:ext cx="132679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135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www.zschemie.euweb.cz/vodik/vodik3.html /cit.11.1.2012/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www.youtube.com/watch?v=bWdfV9mTfxM&amp;feature=player_embedded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/cit.11.1.2011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89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182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CHEMICKÉ PRVKY</vt:lpstr>
      <vt:lpstr>Prezentace aplikace PowerPoint</vt:lpstr>
      <vt:lpstr>VODÍK</vt:lpstr>
      <vt:lpstr>Využití : </vt:lpstr>
      <vt:lpstr>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Valášková Jana</cp:lastModifiedBy>
  <cp:revision>9</cp:revision>
  <dcterms:created xsi:type="dcterms:W3CDTF">2012-01-11T17:46:29Z</dcterms:created>
  <dcterms:modified xsi:type="dcterms:W3CDTF">2012-06-22T10:30:12Z</dcterms:modified>
</cp:coreProperties>
</file>