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66" r:id="rId3"/>
    <p:sldId id="259" r:id="rId4"/>
    <p:sldId id="261" r:id="rId5"/>
    <p:sldId id="262" r:id="rId6"/>
    <p:sldId id="263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VY_32_INOVACE_11_CHEMIE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Chemické prvky-nekovy </a:t>
          </a:r>
          <a:r>
            <a:rPr lang="cs-CZ" sz="2000" smtClean="0"/>
            <a:t>: dusík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1769BA-8787-4DEA-AC10-8409EB5D95E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8EA966A-BC26-4B66-AA38-B6BBA681664B}" type="presOf" srcId="{B651F6E3-6281-48DB-9319-2AEAFDAE7572}" destId="{6BB5E863-4638-4E1D-BFDE-399D028AC4ED}" srcOrd="1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F5F17FF2-BFD2-4DBB-A4A7-3788B797CF87}" type="presOf" srcId="{4C35D32F-0EAB-4CD7-82EE-45574DC2A586}" destId="{8BEBB6EC-1DAA-4CAC-8A25-BC0FCBD5DBD5}" srcOrd="0" destOrd="0" presId="urn:microsoft.com/office/officeart/2005/8/layout/target3"/>
    <dgm:cxn modelId="{A4AE654C-EB6C-42B5-9D0F-2634981C0F3E}" type="presOf" srcId="{02D3ABD5-07DC-48E3-807C-B204D29A7DF0}" destId="{61B35E2F-12DF-441A-B3C7-B9B960E9874B}" srcOrd="0" destOrd="0" presId="urn:microsoft.com/office/officeart/2005/8/layout/target3"/>
    <dgm:cxn modelId="{420946EE-094D-4B02-9225-96D9C5AE53AB}" type="presOf" srcId="{D1D4F407-5343-4D3F-B5B9-D407B03CAEB4}" destId="{AED2198E-93D5-4001-81B4-73124B309672}" srcOrd="1" destOrd="0" presId="urn:microsoft.com/office/officeart/2005/8/layout/target3"/>
    <dgm:cxn modelId="{424C78F6-1078-4FEB-9141-0A70E63787BA}" type="presOf" srcId="{02D3ABD5-07DC-48E3-807C-B204D29A7DF0}" destId="{7F32AFE6-5D2C-4DC7-87A5-B62FB13DC21B}" srcOrd="1" destOrd="0" presId="urn:microsoft.com/office/officeart/2005/8/layout/target3"/>
    <dgm:cxn modelId="{A5E86FEE-102F-4E42-961D-9492B5134AAF}" type="presOf" srcId="{4C35D32F-0EAB-4CD7-82EE-45574DC2A586}" destId="{890E4F0B-2866-4A3F-A3C7-2A14B1797930}" srcOrd="1" destOrd="0" presId="urn:microsoft.com/office/officeart/2005/8/layout/target3"/>
    <dgm:cxn modelId="{BEA2E0BF-94DB-48C2-AE2B-BA31A781CF73}" type="presOf" srcId="{D1B46980-6531-4606-95E6-44980827E919}" destId="{2BE915AB-18AA-4053-B92C-3BFC9ED204BB}" srcOrd="1" destOrd="0" presId="urn:microsoft.com/office/officeart/2005/8/layout/target3"/>
    <dgm:cxn modelId="{16F66ED8-2436-4690-8C46-EF5650B7C54D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BDB451C-191E-47D8-99B3-FDD984B9E32B}" type="presOf" srcId="{D8197B8C-B260-4A16-BDF4-0947B075E274}" destId="{5A5FFA88-C948-4069-8E93-59FA12366E83}" srcOrd="1" destOrd="0" presId="urn:microsoft.com/office/officeart/2005/8/layout/target3"/>
    <dgm:cxn modelId="{7DC6BF02-0C45-4273-A90E-A92E0225215C}" type="presOf" srcId="{B651F6E3-6281-48DB-9319-2AEAFDAE7572}" destId="{619D679B-A015-4ECF-8348-D1034C574F40}" srcOrd="0" destOrd="0" presId="urn:microsoft.com/office/officeart/2005/8/layout/target3"/>
    <dgm:cxn modelId="{CEA7E149-7CD3-42D7-B5F0-F78F0BC1DD95}" type="presOf" srcId="{D1B46980-6531-4606-95E6-44980827E919}" destId="{6140AFEC-043D-4C43-A2F9-D0F5331DF3A3}" srcOrd="0" destOrd="0" presId="urn:microsoft.com/office/officeart/2005/8/layout/target3"/>
    <dgm:cxn modelId="{BCBBCE38-30C7-44DE-85B6-2568F1739256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5C85312-3888-4BE1-BB18-E4863C86BEC1}" type="presParOf" srcId="{333A1088-737F-45CB-B68E-254E46348037}" destId="{F5ABB229-8D3B-4694-996A-96F23CF14429}" srcOrd="0" destOrd="0" presId="urn:microsoft.com/office/officeart/2005/8/layout/target3"/>
    <dgm:cxn modelId="{AA5A07C8-34A1-4B58-ADE4-AEAE1B30B30B}" type="presParOf" srcId="{333A1088-737F-45CB-B68E-254E46348037}" destId="{F41139FD-01EE-4571-8B17-4FB00FC51163}" srcOrd="1" destOrd="0" presId="urn:microsoft.com/office/officeart/2005/8/layout/target3"/>
    <dgm:cxn modelId="{D655A30F-0EDB-4FB3-9617-CC92051C432C}" type="presParOf" srcId="{333A1088-737F-45CB-B68E-254E46348037}" destId="{D005CE8C-CC26-4C3E-AC11-E15060ECD759}" srcOrd="2" destOrd="0" presId="urn:microsoft.com/office/officeart/2005/8/layout/target3"/>
    <dgm:cxn modelId="{E8266846-87F6-4F0E-9E33-5A089801DCA7}" type="presParOf" srcId="{333A1088-737F-45CB-B68E-254E46348037}" destId="{2C702D82-9B77-49B7-9568-BB8EB47C3372}" srcOrd="3" destOrd="0" presId="urn:microsoft.com/office/officeart/2005/8/layout/target3"/>
    <dgm:cxn modelId="{EE1D736A-555E-4D15-AFE8-504D8129C92E}" type="presParOf" srcId="{333A1088-737F-45CB-B68E-254E46348037}" destId="{A52A0455-90FF-4808-ABD0-F02540D31D5A}" srcOrd="4" destOrd="0" presId="urn:microsoft.com/office/officeart/2005/8/layout/target3"/>
    <dgm:cxn modelId="{DBF250C9-B783-4FA4-BB4C-1B3876C5E61C}" type="presParOf" srcId="{333A1088-737F-45CB-B68E-254E46348037}" destId="{6140AFEC-043D-4C43-A2F9-D0F5331DF3A3}" srcOrd="5" destOrd="0" presId="urn:microsoft.com/office/officeart/2005/8/layout/target3"/>
    <dgm:cxn modelId="{A18BFEB7-1C31-497E-B8C5-D40993DA9492}" type="presParOf" srcId="{333A1088-737F-45CB-B68E-254E46348037}" destId="{9358AC05-5D7D-4327-9F80-1AD486AEA664}" srcOrd="6" destOrd="0" presId="urn:microsoft.com/office/officeart/2005/8/layout/target3"/>
    <dgm:cxn modelId="{4A0CAF8C-4626-4E5F-8E88-B382706A4588}" type="presParOf" srcId="{333A1088-737F-45CB-B68E-254E46348037}" destId="{313FC574-E1CD-4FB4-B054-0B805CE0447D}" srcOrd="7" destOrd="0" presId="urn:microsoft.com/office/officeart/2005/8/layout/target3"/>
    <dgm:cxn modelId="{527B2009-87E3-480B-BE52-097D51EE0B4F}" type="presParOf" srcId="{333A1088-737F-45CB-B68E-254E46348037}" destId="{619D679B-A015-4ECF-8348-D1034C574F40}" srcOrd="8" destOrd="0" presId="urn:microsoft.com/office/officeart/2005/8/layout/target3"/>
    <dgm:cxn modelId="{B4185361-29AB-46F7-B73B-1BCC8FE3AFE2}" type="presParOf" srcId="{333A1088-737F-45CB-B68E-254E46348037}" destId="{322283A8-4A27-4CDA-BAE3-F381106A9174}" srcOrd="9" destOrd="0" presId="urn:microsoft.com/office/officeart/2005/8/layout/target3"/>
    <dgm:cxn modelId="{01EE67C0-2758-46C8-9DB3-735D3BAB64AB}" type="presParOf" srcId="{333A1088-737F-45CB-B68E-254E46348037}" destId="{FFC9F71D-1B4F-4AD9-A4A6-86ADEFC8AF5C}" srcOrd="10" destOrd="0" presId="urn:microsoft.com/office/officeart/2005/8/layout/target3"/>
    <dgm:cxn modelId="{BB37742E-15F0-4DC2-BE41-DCBC22FFC7BB}" type="presParOf" srcId="{333A1088-737F-45CB-B68E-254E46348037}" destId="{25B08C86-7E15-44DC-BE7F-FFB55DD49D12}" srcOrd="11" destOrd="0" presId="urn:microsoft.com/office/officeart/2005/8/layout/target3"/>
    <dgm:cxn modelId="{A81733FE-14B0-4EA3-902D-8EF8B8171181}" type="presParOf" srcId="{333A1088-737F-45CB-B68E-254E46348037}" destId="{76644BE8-9D7C-4C09-B250-3D10AF48CBB7}" srcOrd="12" destOrd="0" presId="urn:microsoft.com/office/officeart/2005/8/layout/target3"/>
    <dgm:cxn modelId="{2CF08AB2-4731-42BC-ABB7-6298A1101DD7}" type="presParOf" srcId="{333A1088-737F-45CB-B68E-254E46348037}" destId="{EE85B701-7295-41C0-BA7A-34D3756A2AE6}" srcOrd="13" destOrd="0" presId="urn:microsoft.com/office/officeart/2005/8/layout/target3"/>
    <dgm:cxn modelId="{21B618F1-9F81-4C23-8D51-125D85C458F4}" type="presParOf" srcId="{333A1088-737F-45CB-B68E-254E46348037}" destId="{8BEBB6EC-1DAA-4CAC-8A25-BC0FCBD5DBD5}" srcOrd="14" destOrd="0" presId="urn:microsoft.com/office/officeart/2005/8/layout/target3"/>
    <dgm:cxn modelId="{5E90D047-9F70-48ED-8EF2-8EA07E93DAF0}" type="presParOf" srcId="{333A1088-737F-45CB-B68E-254E46348037}" destId="{D1B260DE-8BB4-4A33-89B8-8818FDEE805A}" srcOrd="15" destOrd="0" presId="urn:microsoft.com/office/officeart/2005/8/layout/target3"/>
    <dgm:cxn modelId="{687201A8-EA7A-4C93-89D9-3CFE318B2F55}" type="presParOf" srcId="{333A1088-737F-45CB-B68E-254E46348037}" destId="{AF3572B6-0987-4E43-8E73-84BA9F9BA0A7}" srcOrd="16" destOrd="0" presId="urn:microsoft.com/office/officeart/2005/8/layout/target3"/>
    <dgm:cxn modelId="{94ABC4A6-B3FC-4364-A996-F4028E012499}" type="presParOf" srcId="{333A1088-737F-45CB-B68E-254E46348037}" destId="{61B35E2F-12DF-441A-B3C7-B9B960E9874B}" srcOrd="17" destOrd="0" presId="urn:microsoft.com/office/officeart/2005/8/layout/target3"/>
    <dgm:cxn modelId="{D5256C81-5B2A-4464-B135-02C135A23560}" type="presParOf" srcId="{333A1088-737F-45CB-B68E-254E46348037}" destId="{AED2198E-93D5-4001-81B4-73124B309672}" srcOrd="18" destOrd="0" presId="urn:microsoft.com/office/officeart/2005/8/layout/target3"/>
    <dgm:cxn modelId="{AA8C334E-E0EA-438F-93CA-FBB620D8D11E}" type="presParOf" srcId="{333A1088-737F-45CB-B68E-254E46348037}" destId="{2BE915AB-18AA-4053-B92C-3BFC9ED204BB}" srcOrd="19" destOrd="0" presId="urn:microsoft.com/office/officeart/2005/8/layout/target3"/>
    <dgm:cxn modelId="{E7FE303D-FD64-49ED-B2DB-731681D1E511}" type="presParOf" srcId="{333A1088-737F-45CB-B68E-254E46348037}" destId="{6BB5E863-4638-4E1D-BFDE-399D028AC4ED}" srcOrd="20" destOrd="0" presId="urn:microsoft.com/office/officeart/2005/8/layout/target3"/>
    <dgm:cxn modelId="{6E9B357B-6AE2-4B20-A504-33F278DDB0C1}" type="presParOf" srcId="{333A1088-737F-45CB-B68E-254E46348037}" destId="{5A5FFA88-C948-4069-8E93-59FA12366E83}" srcOrd="21" destOrd="0" presId="urn:microsoft.com/office/officeart/2005/8/layout/target3"/>
    <dgm:cxn modelId="{93AE0FDE-BB48-4C64-8E96-CB1F72D95432}" type="presParOf" srcId="{333A1088-737F-45CB-B68E-254E46348037}" destId="{890E4F0B-2866-4A3F-A3C7-2A14B1797930}" srcOrd="22" destOrd="0" presId="urn:microsoft.com/office/officeart/2005/8/layout/target3"/>
    <dgm:cxn modelId="{4D760B6B-B092-4F39-87C8-347FD2A6411E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VY_32_INOVACE_11_CHEMIE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Chemické prvky-nekovy </a:t>
          </a:r>
          <a:r>
            <a:rPr lang="cs-CZ" sz="2000" kern="1200" smtClean="0"/>
            <a:t>: dusík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2-01-11T17:49:19.1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4857 6644,'24'0</inkml:trace>
  <inkml:trace contextRef="#ctx0" brushRef="#br0" timeOffset="1250">6358 8668</inkml:trace>
  <inkml:trace contextRef="#ctx0" brushRef="#br0" timeOffset="2171.875">4405 10073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0DFE61-20FB-44A8-8B75-6F5386FCF87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F40717-18BC-45C5-A43A-93BC383AA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700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688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568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658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1954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323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901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307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230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833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301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12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FC88D-AE3F-4FA9-BEC7-F2C138FB3A8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5D930-392F-46B9-A618-F2E373689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82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4382996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99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Anotace : Úvod nebo shrnutí učiva o dusíku.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Vlastnosti a využití dusíku.</a:t>
            </a:r>
          </a:p>
          <a:p>
            <a:pPr marL="0" indent="0">
              <a:buNone/>
            </a:pPr>
            <a:r>
              <a:rPr lang="cs-CZ" sz="2400" dirty="0" smtClean="0"/>
              <a:t>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 smtClean="0"/>
              <a:t>Věková skupina : 9. roč. /14-15let/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3143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CHEMICKÉ PRVKY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420888"/>
            <a:ext cx="7848872" cy="410445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Chemický prvek </a:t>
            </a:r>
            <a:r>
              <a:rPr lang="cs-CZ" dirty="0" smtClean="0">
                <a:solidFill>
                  <a:schemeClr val="bg1"/>
                </a:solidFill>
              </a:rPr>
              <a:t>= látka, která už nejde rozložit</a:t>
            </a:r>
          </a:p>
          <a:p>
            <a:pPr algn="l"/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na jednodušší</a:t>
            </a:r>
          </a:p>
          <a:p>
            <a:pPr algn="l"/>
            <a:endParaRPr lang="cs-CZ" dirty="0"/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 Voda = kyslík + vodík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   </a:t>
            </a:r>
            <a:r>
              <a:rPr lang="cs-CZ" dirty="0" smtClean="0">
                <a:solidFill>
                  <a:schemeClr val="bg1"/>
                </a:solidFill>
              </a:rPr>
              <a:t>to jsou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prvky</a:t>
            </a:r>
            <a:r>
              <a:rPr lang="cs-CZ" dirty="0" smtClean="0">
                <a:solidFill>
                  <a:schemeClr val="bg1"/>
                </a:solidFill>
              </a:rPr>
              <a:t>, dál už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nejdou dělit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Rozdělení prvků : 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A/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KOVY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B/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NEKOVY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2267744" y="3849553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2050" name="Picture 2" descr="C:\Documents and Settings\admin\Local Settings\Temporary Internet Files\Content.IE5\P3P6FKS4\MP9003901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725" y="3645024"/>
            <a:ext cx="1945046" cy="138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8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916832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>
                <a:solidFill>
                  <a:prstClr val="black"/>
                </a:solidFill>
              </a:rPr>
              <a:t>NEKOVY</a:t>
            </a:r>
          </a:p>
        </p:txBody>
      </p:sp>
    </p:spTree>
    <p:extLst>
      <p:ext uri="{BB962C8B-B14F-4D97-AF65-F5344CB8AC3E}">
        <p14:creationId xmlns:p14="http://schemas.microsoft.com/office/powerpoint/2010/main" val="6015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dirty="0" smtClean="0"/>
              <a:t>DUSÍK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492897"/>
            <a:ext cx="8229600" cy="309634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Hlavní složka vzduchu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Bezbarvý plyn bez chuti a zápachu </a:t>
            </a:r>
          </a:p>
          <a:p>
            <a:r>
              <a:rPr lang="cs-CZ" dirty="0" smtClean="0"/>
              <a:t>Přeprava – v lahvích se </a:t>
            </a:r>
            <a:r>
              <a:rPr lang="cs-CZ" smtClean="0"/>
              <a:t>zeleným pruhem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96752"/>
            <a:ext cx="5327650" cy="356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/>
              <p14:cNvContentPartPr/>
              <p14:nvPr/>
            </p14:nvContentPartPr>
            <p14:xfrm>
              <a:off x="1585800" y="2391840"/>
              <a:ext cx="703440" cy="123480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76440" y="2382480"/>
                <a:ext cx="722160" cy="1253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764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700" y="188640"/>
            <a:ext cx="8229600" cy="936104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Využití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5361459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2800" dirty="0" smtClean="0"/>
              <a:t>tam, kde je </a:t>
            </a:r>
            <a:r>
              <a:rPr lang="cs-CZ" sz="2800" b="1" dirty="0" smtClean="0"/>
              <a:t>třeba zabránit výbuchu nebo požáru</a:t>
            </a:r>
          </a:p>
          <a:p>
            <a:pPr marL="0" indent="0">
              <a:buNone/>
            </a:pPr>
            <a:endParaRPr lang="cs-CZ" sz="2800" b="1" dirty="0" smtClean="0"/>
          </a:p>
          <a:p>
            <a:pPr>
              <a:buFont typeface="Wingdings" pitchFamily="2" charset="2"/>
              <a:buChar char="v"/>
            </a:pPr>
            <a:r>
              <a:rPr lang="cs-CZ" sz="2800" dirty="0"/>
              <a:t>z</a:t>
            </a:r>
            <a:r>
              <a:rPr lang="cs-CZ" sz="2800" dirty="0" smtClean="0"/>
              <a:t>áklad pro výrobu </a:t>
            </a:r>
            <a:r>
              <a:rPr lang="cs-CZ" sz="2800" b="1" dirty="0" smtClean="0"/>
              <a:t>průmyslových hnojiv,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</a:t>
            </a:r>
            <a:r>
              <a:rPr lang="cs-CZ" sz="2800" b="1" dirty="0" smtClean="0"/>
              <a:t>kyseliny dusičné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amoniaku</a:t>
            </a: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800" dirty="0" smtClean="0"/>
              <a:t>/čpavku/</a:t>
            </a:r>
          </a:p>
          <a:p>
            <a:pPr marL="0" indent="0">
              <a:buNone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Amoniak</a:t>
            </a:r>
            <a:r>
              <a:rPr lang="cs-CZ" sz="2400" dirty="0" smtClean="0"/>
              <a:t> = pronikavě zapáchající jedovatý plyn</a:t>
            </a:r>
          </a:p>
          <a:p>
            <a:pPr marL="0" indent="0">
              <a:buNone/>
            </a:pPr>
            <a:r>
              <a:rPr lang="cs-CZ" sz="2400" dirty="0" smtClean="0"/>
              <a:t>                         /chlazení ledových ploch na stadionech,</a:t>
            </a:r>
          </a:p>
          <a:p>
            <a:pPr marL="0" indent="0">
              <a:buNone/>
            </a:pPr>
            <a:r>
              <a:rPr lang="cs-CZ" sz="2400" dirty="0" smtClean="0"/>
              <a:t>                         výroba hnojiv/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/>
              <a:t>v lékařství – léčba bradavic</a:t>
            </a:r>
          </a:p>
          <a:p>
            <a:pPr>
              <a:buFont typeface="Wingdings" pitchFamily="2" charset="2"/>
              <a:buChar char="v"/>
            </a:pPr>
            <a:endParaRPr lang="cs-CZ" sz="2800" dirty="0"/>
          </a:p>
        </p:txBody>
      </p:sp>
      <p:pic>
        <p:nvPicPr>
          <p:cNvPr id="2052" name="Picture 4" descr="C:\Documents and Settings\admin\Local Settings\Temporary Internet Files\Content.IE5\3DQOIWNE\MC9000887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232" y="5001521"/>
            <a:ext cx="1737055" cy="159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admin\Local Settings\Temporary Internet Files\Content.IE5\5UKBQNT7\MC9001978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12707"/>
            <a:ext cx="1395625" cy="162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admin\Local Settings\Temporary Internet Files\Content.IE5\18KCNG0G\MC9002316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352" y="1772816"/>
            <a:ext cx="1860326" cy="1195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lů 3"/>
          <p:cNvSpPr/>
          <p:nvPr/>
        </p:nvSpPr>
        <p:spPr>
          <a:xfrm>
            <a:off x="4424585" y="3835182"/>
            <a:ext cx="484632" cy="541500"/>
          </a:xfrm>
          <a:prstGeom prst="downArrow">
            <a:avLst/>
          </a:prstGeom>
          <a:solidFill>
            <a:schemeClr val="accent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80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90258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174</Words>
  <Application>Microsoft Office PowerPoint</Application>
  <PresentationFormat>Předvádění na obrazovce (4:3)</PresentationFormat>
  <Paragraphs>46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CHEMICKÉ PRVKY</vt:lpstr>
      <vt:lpstr>Prezentace aplikace PowerPoint</vt:lpstr>
      <vt:lpstr>DUSÍK</vt:lpstr>
      <vt:lpstr> Využití : </vt:lpstr>
      <vt:lpstr>Citace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12</cp:revision>
  <dcterms:created xsi:type="dcterms:W3CDTF">2012-01-11T16:55:55Z</dcterms:created>
  <dcterms:modified xsi:type="dcterms:W3CDTF">2012-06-22T10:28:15Z</dcterms:modified>
</cp:coreProperties>
</file>