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6" r:id="rId3"/>
    <p:sldId id="259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VY_32_INOVACE_12_CHEMIE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Chemické prvky-nekovy </a:t>
          </a:r>
          <a:r>
            <a:rPr lang="cs-CZ" sz="2000" smtClean="0"/>
            <a:t>: uhlík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EE80FCE-DE7E-4D59-9A26-4849582D4437}" type="presOf" srcId="{D1B46980-6531-4606-95E6-44980827E919}" destId="{2BE915AB-18AA-4053-B92C-3BFC9ED204BB}" srcOrd="1" destOrd="0" presId="urn:microsoft.com/office/officeart/2005/8/layout/target3"/>
    <dgm:cxn modelId="{FB3057E9-0AA0-47C3-8DE5-C0DB7ECD5FD2}" type="presOf" srcId="{B651F6E3-6281-48DB-9319-2AEAFDAE7572}" destId="{6BB5E863-4638-4E1D-BFDE-399D028AC4ED}" srcOrd="1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AF4CABF3-16A5-4F0B-A8D4-AD13715BEFD9}" type="presOf" srcId="{02D3ABD5-07DC-48E3-807C-B204D29A7DF0}" destId="{7F32AFE6-5D2C-4DC7-87A5-B62FB13DC21B}" srcOrd="1" destOrd="0" presId="urn:microsoft.com/office/officeart/2005/8/layout/target3"/>
    <dgm:cxn modelId="{A09D7DDF-4CD7-4489-8FD0-6E762A8A2FAF}" type="presOf" srcId="{02D3ABD5-07DC-48E3-807C-B204D29A7DF0}" destId="{61B35E2F-12DF-441A-B3C7-B9B960E9874B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BE0726B-1D24-43CD-A53C-DF3E7A05D2F0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17A90AA-73B0-4653-9F89-00F6EA7B4F08}" type="presOf" srcId="{4C35D32F-0EAB-4CD7-82EE-45574DC2A586}" destId="{890E4F0B-2866-4A3F-A3C7-2A14B1797930}" srcOrd="1" destOrd="0" presId="urn:microsoft.com/office/officeart/2005/8/layout/target3"/>
    <dgm:cxn modelId="{A0C3E3D1-59A8-4948-9D87-4E1A80509816}" type="presOf" srcId="{B651F6E3-6281-48DB-9319-2AEAFDAE7572}" destId="{619D679B-A015-4ECF-8348-D1034C574F40}" srcOrd="0" destOrd="0" presId="urn:microsoft.com/office/officeart/2005/8/layout/target3"/>
    <dgm:cxn modelId="{7DF3750D-2F6E-434D-9F9B-31028D5FB8AA}" type="presOf" srcId="{D1B46980-6531-4606-95E6-44980827E919}" destId="{6140AFEC-043D-4C43-A2F9-D0F5331DF3A3}" srcOrd="0" destOrd="0" presId="urn:microsoft.com/office/officeart/2005/8/layout/target3"/>
    <dgm:cxn modelId="{03CBFAD6-4E00-4487-B6E6-8E92E5873061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1D078AA-2848-4F9A-8B79-A122CD8E4913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0F78895-B010-4510-A888-7B38D3090346}" type="presOf" srcId="{757F3AB3-0718-4624-B441-E567A8F0AB56}" destId="{333A1088-737F-45CB-B68E-254E46348037}" srcOrd="0" destOrd="0" presId="urn:microsoft.com/office/officeart/2005/8/layout/target3"/>
    <dgm:cxn modelId="{6C9E3102-E6A9-4C75-BE2E-F55113CD868D}" type="presOf" srcId="{D1D4F407-5343-4D3F-B5B9-D407B03CAEB4}" destId="{AED2198E-93D5-4001-81B4-73124B309672}" srcOrd="1" destOrd="0" presId="urn:microsoft.com/office/officeart/2005/8/layout/target3"/>
    <dgm:cxn modelId="{61AB1B92-9606-486F-9442-485FBC2AB9B2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CE0755F-90D4-49EB-B963-0F83368CB011}" type="presParOf" srcId="{333A1088-737F-45CB-B68E-254E46348037}" destId="{F5ABB229-8D3B-4694-996A-96F23CF14429}" srcOrd="0" destOrd="0" presId="urn:microsoft.com/office/officeart/2005/8/layout/target3"/>
    <dgm:cxn modelId="{5A757597-C3D0-4FB2-BE92-16698A9B7072}" type="presParOf" srcId="{333A1088-737F-45CB-B68E-254E46348037}" destId="{F41139FD-01EE-4571-8B17-4FB00FC51163}" srcOrd="1" destOrd="0" presId="urn:microsoft.com/office/officeart/2005/8/layout/target3"/>
    <dgm:cxn modelId="{A77F999C-46A2-4B4B-8E9C-894C41911B0E}" type="presParOf" srcId="{333A1088-737F-45CB-B68E-254E46348037}" destId="{D005CE8C-CC26-4C3E-AC11-E15060ECD759}" srcOrd="2" destOrd="0" presId="urn:microsoft.com/office/officeart/2005/8/layout/target3"/>
    <dgm:cxn modelId="{111ADBCE-75C6-4ED6-946F-438D0B51EFA9}" type="presParOf" srcId="{333A1088-737F-45CB-B68E-254E46348037}" destId="{2C702D82-9B77-49B7-9568-BB8EB47C3372}" srcOrd="3" destOrd="0" presId="urn:microsoft.com/office/officeart/2005/8/layout/target3"/>
    <dgm:cxn modelId="{347F24A8-A06F-44BD-BC26-D1C57EE937D1}" type="presParOf" srcId="{333A1088-737F-45CB-B68E-254E46348037}" destId="{A52A0455-90FF-4808-ABD0-F02540D31D5A}" srcOrd="4" destOrd="0" presId="urn:microsoft.com/office/officeart/2005/8/layout/target3"/>
    <dgm:cxn modelId="{ABD61AC4-41CE-4C94-9A4E-1EB63B96F64C}" type="presParOf" srcId="{333A1088-737F-45CB-B68E-254E46348037}" destId="{6140AFEC-043D-4C43-A2F9-D0F5331DF3A3}" srcOrd="5" destOrd="0" presId="urn:microsoft.com/office/officeart/2005/8/layout/target3"/>
    <dgm:cxn modelId="{5050F64F-29D6-4C6F-825F-B6CCD657C923}" type="presParOf" srcId="{333A1088-737F-45CB-B68E-254E46348037}" destId="{9358AC05-5D7D-4327-9F80-1AD486AEA664}" srcOrd="6" destOrd="0" presId="urn:microsoft.com/office/officeart/2005/8/layout/target3"/>
    <dgm:cxn modelId="{8DB8ECE9-0485-4562-8CF3-C605F9FF0F79}" type="presParOf" srcId="{333A1088-737F-45CB-B68E-254E46348037}" destId="{313FC574-E1CD-4FB4-B054-0B805CE0447D}" srcOrd="7" destOrd="0" presId="urn:microsoft.com/office/officeart/2005/8/layout/target3"/>
    <dgm:cxn modelId="{B5790FE8-A06B-4882-85CF-060BDE6DF085}" type="presParOf" srcId="{333A1088-737F-45CB-B68E-254E46348037}" destId="{619D679B-A015-4ECF-8348-D1034C574F40}" srcOrd="8" destOrd="0" presId="urn:microsoft.com/office/officeart/2005/8/layout/target3"/>
    <dgm:cxn modelId="{7FE4507D-77C0-40B8-ADF9-708A1401CF5F}" type="presParOf" srcId="{333A1088-737F-45CB-B68E-254E46348037}" destId="{322283A8-4A27-4CDA-BAE3-F381106A9174}" srcOrd="9" destOrd="0" presId="urn:microsoft.com/office/officeart/2005/8/layout/target3"/>
    <dgm:cxn modelId="{E7C87C56-110D-495C-9138-929EE27511A4}" type="presParOf" srcId="{333A1088-737F-45CB-B68E-254E46348037}" destId="{FFC9F71D-1B4F-4AD9-A4A6-86ADEFC8AF5C}" srcOrd="10" destOrd="0" presId="urn:microsoft.com/office/officeart/2005/8/layout/target3"/>
    <dgm:cxn modelId="{A7FF9ACC-55D0-4B6D-AFE0-C8AF0525CA54}" type="presParOf" srcId="{333A1088-737F-45CB-B68E-254E46348037}" destId="{25B08C86-7E15-44DC-BE7F-FFB55DD49D12}" srcOrd="11" destOrd="0" presId="urn:microsoft.com/office/officeart/2005/8/layout/target3"/>
    <dgm:cxn modelId="{346FB400-2C85-4ED8-9A9E-B095E20988C9}" type="presParOf" srcId="{333A1088-737F-45CB-B68E-254E46348037}" destId="{76644BE8-9D7C-4C09-B250-3D10AF48CBB7}" srcOrd="12" destOrd="0" presId="urn:microsoft.com/office/officeart/2005/8/layout/target3"/>
    <dgm:cxn modelId="{FF890FF2-A3F2-471F-88F1-38981E6C63DD}" type="presParOf" srcId="{333A1088-737F-45CB-B68E-254E46348037}" destId="{EE85B701-7295-41C0-BA7A-34D3756A2AE6}" srcOrd="13" destOrd="0" presId="urn:microsoft.com/office/officeart/2005/8/layout/target3"/>
    <dgm:cxn modelId="{A870E2C8-ED24-4779-BA6C-536E822A7BBB}" type="presParOf" srcId="{333A1088-737F-45CB-B68E-254E46348037}" destId="{8BEBB6EC-1DAA-4CAC-8A25-BC0FCBD5DBD5}" srcOrd="14" destOrd="0" presId="urn:microsoft.com/office/officeart/2005/8/layout/target3"/>
    <dgm:cxn modelId="{660A4F21-239C-4E26-960B-E7761126C0F3}" type="presParOf" srcId="{333A1088-737F-45CB-B68E-254E46348037}" destId="{D1B260DE-8BB4-4A33-89B8-8818FDEE805A}" srcOrd="15" destOrd="0" presId="urn:microsoft.com/office/officeart/2005/8/layout/target3"/>
    <dgm:cxn modelId="{640006C8-1A3F-4B2C-B56D-F7AD4F3947CC}" type="presParOf" srcId="{333A1088-737F-45CB-B68E-254E46348037}" destId="{AF3572B6-0987-4E43-8E73-84BA9F9BA0A7}" srcOrd="16" destOrd="0" presId="urn:microsoft.com/office/officeart/2005/8/layout/target3"/>
    <dgm:cxn modelId="{DB41DD50-15DF-45BA-AAEB-24A3756AF952}" type="presParOf" srcId="{333A1088-737F-45CB-B68E-254E46348037}" destId="{61B35E2F-12DF-441A-B3C7-B9B960E9874B}" srcOrd="17" destOrd="0" presId="urn:microsoft.com/office/officeart/2005/8/layout/target3"/>
    <dgm:cxn modelId="{D8CD48FA-3DEB-4558-92E6-C769B695515F}" type="presParOf" srcId="{333A1088-737F-45CB-B68E-254E46348037}" destId="{AED2198E-93D5-4001-81B4-73124B309672}" srcOrd="18" destOrd="0" presId="urn:microsoft.com/office/officeart/2005/8/layout/target3"/>
    <dgm:cxn modelId="{0670C8EE-4FE3-46AF-8EA6-411307D4E402}" type="presParOf" srcId="{333A1088-737F-45CB-B68E-254E46348037}" destId="{2BE915AB-18AA-4053-B92C-3BFC9ED204BB}" srcOrd="19" destOrd="0" presId="urn:microsoft.com/office/officeart/2005/8/layout/target3"/>
    <dgm:cxn modelId="{54DD5FBF-DF8B-4606-A3F8-EDD32BC5E946}" type="presParOf" srcId="{333A1088-737F-45CB-B68E-254E46348037}" destId="{6BB5E863-4638-4E1D-BFDE-399D028AC4ED}" srcOrd="20" destOrd="0" presId="urn:microsoft.com/office/officeart/2005/8/layout/target3"/>
    <dgm:cxn modelId="{B00C1D19-4DE8-4C8E-A5CF-BC7CBBAEE9EC}" type="presParOf" srcId="{333A1088-737F-45CB-B68E-254E46348037}" destId="{5A5FFA88-C948-4069-8E93-59FA12366E83}" srcOrd="21" destOrd="0" presId="urn:microsoft.com/office/officeart/2005/8/layout/target3"/>
    <dgm:cxn modelId="{528B69A5-8C87-4343-BA03-5A302C136FBA}" type="presParOf" srcId="{333A1088-737F-45CB-B68E-254E46348037}" destId="{890E4F0B-2866-4A3F-A3C7-2A14B1797930}" srcOrd="22" destOrd="0" presId="urn:microsoft.com/office/officeart/2005/8/layout/target3"/>
    <dgm:cxn modelId="{B0A3182E-143D-4500-A041-87F440000D91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VY_32_INOVACE_12_CHEMIE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Chemické prvky-nekovy </a:t>
          </a:r>
          <a:r>
            <a:rPr lang="cs-CZ" sz="2000" kern="1200" smtClean="0"/>
            <a:t>: uhlík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3A720-5986-47BF-8CA0-7B4FCB7893D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062DE-A6ED-4E80-AACB-9820578774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454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1580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989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05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9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461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593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17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559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864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5416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393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36B48-45BB-4410-A038-DBBB79BCD2DA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AB068-0E04-43DC-921B-ED9C5D8E7A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0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cebnicechemie.wz.cz/index.php?prvek=uhlik&amp;PHPSESSID=b230f43b589f1c93c87fc295d166f21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9024545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3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Anotace : Úvod nebo shrnutí učiva o uhlíku.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Vlastnosti a využití uhlíku. Pojmy čistý uhlík,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technický uhlík, </a:t>
            </a:r>
            <a:r>
              <a:rPr lang="cs-CZ" sz="2400" smtClean="0"/>
              <a:t>aktivní uhlík.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 smtClean="0"/>
              <a:t>Věková skupina : 9. roč. /14-15let</a:t>
            </a:r>
            <a:r>
              <a:rPr lang="cs-CZ" dirty="0" smtClean="0"/>
              <a:t>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502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CHEMICKÉ PRVKY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420888"/>
            <a:ext cx="7848872" cy="410445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Chemický prvek </a:t>
            </a:r>
            <a:r>
              <a:rPr lang="cs-CZ" dirty="0" smtClean="0">
                <a:solidFill>
                  <a:schemeClr val="bg1"/>
                </a:solidFill>
              </a:rPr>
              <a:t>= látka, která už nejde rozložit</a:t>
            </a:r>
          </a:p>
          <a:p>
            <a:pPr algn="l"/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na jednodušší</a:t>
            </a:r>
          </a:p>
          <a:p>
            <a:pPr algn="l"/>
            <a:endParaRPr lang="cs-CZ" dirty="0"/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 Voda = kyslík + vodík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   </a:t>
            </a:r>
            <a:r>
              <a:rPr lang="cs-CZ" dirty="0" smtClean="0">
                <a:solidFill>
                  <a:schemeClr val="bg1"/>
                </a:solidFill>
              </a:rPr>
              <a:t>to jsou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prvky</a:t>
            </a:r>
            <a:r>
              <a:rPr lang="cs-CZ" dirty="0" smtClean="0">
                <a:solidFill>
                  <a:schemeClr val="bg1"/>
                </a:solidFill>
              </a:rPr>
              <a:t>, dál už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nejdou dělit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Rozdělení prvků : 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A/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KOVY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B/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NEKOVY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2267744" y="3849553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2050" name="Picture 2" descr="C:\Documents and Settings\admin\Local Settings\Temporary Internet Files\Content.IE5\P3P6FKS4\MP9003901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725" y="3645024"/>
            <a:ext cx="1945046" cy="138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11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916832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>
                <a:solidFill>
                  <a:prstClr val="black"/>
                </a:solidFill>
              </a:rPr>
              <a:t>NEKOVY</a:t>
            </a:r>
          </a:p>
        </p:txBody>
      </p:sp>
    </p:spTree>
    <p:extLst>
      <p:ext uri="{BB962C8B-B14F-4D97-AF65-F5344CB8AC3E}">
        <p14:creationId xmlns:p14="http://schemas.microsoft.com/office/powerpoint/2010/main" val="336631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b="1" dirty="0" smtClean="0"/>
              <a:t>Uhlík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  <a:solidFill>
            <a:schemeClr val="bg1">
              <a:lumMod val="65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600" dirty="0" smtClean="0"/>
              <a:t>Výskyt čistého uhlíku v přírodě :</a:t>
            </a:r>
          </a:p>
          <a:p>
            <a:pPr marL="0" indent="0">
              <a:buNone/>
            </a:pPr>
            <a:endParaRPr lang="cs-CZ" sz="2000" dirty="0" smtClean="0"/>
          </a:p>
          <a:p>
            <a:pPr lvl="1">
              <a:buFont typeface="Wingdings" pitchFamily="2" charset="2"/>
              <a:buChar char="q"/>
            </a:pPr>
            <a:r>
              <a:rPr lang="cs-CZ" sz="2000" dirty="0"/>
              <a:t> </a:t>
            </a:r>
            <a:r>
              <a:rPr lang="cs-CZ" sz="2000" dirty="0" smtClean="0"/>
              <a:t> </a:t>
            </a:r>
            <a:r>
              <a:rPr lang="cs-CZ" sz="2200" b="1" dirty="0" smtClean="0"/>
              <a:t>diamant </a:t>
            </a:r>
          </a:p>
          <a:p>
            <a:pPr lvl="1">
              <a:buFont typeface="Wingdings" pitchFamily="2" charset="2"/>
              <a:buChar char="q"/>
            </a:pPr>
            <a:r>
              <a:rPr lang="cs-CZ" sz="2200" b="1" dirty="0" smtClean="0"/>
              <a:t>  tuha</a:t>
            </a:r>
          </a:p>
          <a:p>
            <a:pPr lvl="1">
              <a:buFont typeface="Wingdings" pitchFamily="2" charset="2"/>
              <a:buChar char="q"/>
            </a:pPr>
            <a:r>
              <a:rPr lang="cs-CZ" sz="2200" b="1" dirty="0"/>
              <a:t> </a:t>
            </a:r>
            <a:r>
              <a:rPr lang="cs-CZ" sz="2200" b="1" dirty="0" smtClean="0"/>
              <a:t> v palivech</a:t>
            </a:r>
            <a:r>
              <a:rPr lang="cs-CZ" sz="2000" dirty="0" smtClean="0"/>
              <a:t> – uhlí, ropa, zemní plyn </a:t>
            </a:r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Diamant</a:t>
            </a:r>
            <a:r>
              <a:rPr lang="cs-CZ" sz="2400" dirty="0" smtClean="0"/>
              <a:t> </a:t>
            </a:r>
            <a:r>
              <a:rPr lang="cs-CZ" dirty="0" smtClean="0"/>
              <a:t> - </a:t>
            </a:r>
            <a:r>
              <a:rPr lang="cs-CZ" sz="2000" b="1" dirty="0" smtClean="0"/>
              <a:t>nejtvrdší přírodní látka </a:t>
            </a:r>
          </a:p>
          <a:p>
            <a:pPr marL="457200" lvl="1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šperkařství</a:t>
            </a:r>
          </a:p>
          <a:p>
            <a:pPr marL="457200" lvl="1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</a:t>
            </a:r>
            <a:r>
              <a:rPr lang="pt-BR" sz="2000" dirty="0" smtClean="0"/>
              <a:t> nástroje k řezání, broušení a vrtání</a:t>
            </a:r>
            <a:endParaRPr lang="cs-CZ" sz="2000" dirty="0" smtClean="0"/>
          </a:p>
          <a:p>
            <a:pPr marL="457200" lvl="1" indent="0">
              <a:buNone/>
            </a:pPr>
            <a:endParaRPr lang="cs-CZ" sz="2000" dirty="0"/>
          </a:p>
          <a:p>
            <a:pPr marL="457200" lvl="1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Tuha  /grafit /</a:t>
            </a:r>
            <a:r>
              <a:rPr lang="cs-CZ" sz="2400" b="1" dirty="0" smtClean="0"/>
              <a:t>- </a:t>
            </a:r>
            <a:r>
              <a:rPr lang="cs-CZ" sz="2000" dirty="0" smtClean="0"/>
              <a:t>měkká, dobře vede elektrický proud</a:t>
            </a:r>
          </a:p>
          <a:p>
            <a:pPr marL="457200" lvl="1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psací potřeby</a:t>
            </a:r>
          </a:p>
          <a:p>
            <a:pPr marL="457200" lvl="1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součást elektromotorů /vysavač, mixér,../</a:t>
            </a:r>
          </a:p>
          <a:p>
            <a:pPr marL="457200" lvl="1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v jaderných reaktorech</a:t>
            </a:r>
          </a:p>
          <a:p>
            <a:pPr marL="457200" lvl="1" indent="0">
              <a:buNone/>
            </a:pPr>
            <a:endParaRPr lang="cs-CZ" sz="2000" dirty="0" smtClean="0"/>
          </a:p>
          <a:p>
            <a:pPr marL="457200" lvl="1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Uhlí, ropa, zemní plyn </a:t>
            </a:r>
            <a:r>
              <a:rPr lang="cs-CZ" sz="2000" dirty="0" smtClean="0"/>
              <a:t>– palivo, výroba chemických surovin</a:t>
            </a:r>
          </a:p>
          <a:p>
            <a:pPr marL="457200" lvl="1" indent="0">
              <a:buNone/>
            </a:pPr>
            <a:endParaRPr lang="cs-CZ" sz="2000" dirty="0"/>
          </a:p>
        </p:txBody>
      </p:sp>
      <p:pic>
        <p:nvPicPr>
          <p:cNvPr id="1026" name="Picture 2" descr="C:\Documents and Settings\admin\Local Settings\Temporary Internet Files\Content.IE5\C91DFB5S\MC90044170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26551"/>
            <a:ext cx="1087016" cy="108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564" y="2682219"/>
            <a:ext cx="1008112" cy="146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58" b="11113"/>
          <a:stretch/>
        </p:blipFill>
        <p:spPr bwMode="auto">
          <a:xfrm>
            <a:off x="6506528" y="4368532"/>
            <a:ext cx="552186" cy="639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981" y="4602750"/>
            <a:ext cx="1295520" cy="81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23879"/>
            <a:ext cx="1369903" cy="849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8637" r="3976" b="13383"/>
          <a:stretch/>
        </p:blipFill>
        <p:spPr bwMode="auto">
          <a:xfrm>
            <a:off x="7286676" y="5588273"/>
            <a:ext cx="870895" cy="78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740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Další využití 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b="1" dirty="0" smtClean="0"/>
              <a:t>Technický uhlík /saze/ </a:t>
            </a:r>
            <a:r>
              <a:rPr lang="cs-CZ" sz="2400" dirty="0" smtClean="0"/>
              <a:t>- výroba pneumatik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 smtClean="0"/>
              <a:t>Aktivní uhlík –„živočišné uhlí“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v lékařství k odstranění škodlivých látek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z trávicího ústrojí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2" r="-12163"/>
          <a:stretch/>
        </p:blipFill>
        <p:spPr bwMode="auto">
          <a:xfrm>
            <a:off x="5984167" y="1700808"/>
            <a:ext cx="2824336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221088"/>
            <a:ext cx="2448271" cy="189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80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www.ucebnicechemie.wz.cz/</a:t>
            </a:r>
            <a:r>
              <a:rPr lang="cs-CZ" dirty="0" err="1" smtClean="0">
                <a:hlinkClick r:id="rId2"/>
              </a:rPr>
              <a:t>index.php?prvek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uhlik&amp;PHPSESSID</a:t>
            </a:r>
            <a:r>
              <a:rPr lang="cs-CZ" dirty="0" smtClean="0">
                <a:hlinkClick r:id="rId2"/>
              </a:rPr>
              <a:t>=b230f43b589f1c93c87fc295d166f21d</a:t>
            </a:r>
            <a:r>
              <a:rPr lang="cs-CZ" dirty="0" smtClean="0"/>
              <a:t>, </a:t>
            </a:r>
            <a:r>
              <a:rPr lang="cs-CZ" dirty="0" smtClean="0"/>
              <a:t>cit.21.1.2012</a:t>
            </a:r>
          </a:p>
          <a:p>
            <a:r>
              <a:rPr lang="cs-CZ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960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229</Words>
  <Application>Microsoft Office PowerPoint</Application>
  <PresentationFormat>Předvádění na obrazovce (4:3)</PresentationFormat>
  <Paragraphs>58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CHEMICKÉ PRVKY</vt:lpstr>
      <vt:lpstr>Prezentace aplikace PowerPoint</vt:lpstr>
      <vt:lpstr>Uhlík</vt:lpstr>
      <vt:lpstr>Další využití :</vt:lpstr>
      <vt:lpstr>Citace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14</cp:revision>
  <dcterms:created xsi:type="dcterms:W3CDTF">2012-01-22T20:00:26Z</dcterms:created>
  <dcterms:modified xsi:type="dcterms:W3CDTF">2012-06-22T10:27:28Z</dcterms:modified>
</cp:coreProperties>
</file>