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66" r:id="rId3"/>
    <p:sldId id="268" r:id="rId4"/>
    <p:sldId id="262" r:id="rId5"/>
    <p:sldId id="264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VY_32_INOVACE_13_CHEMIE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Chemické prvky-nekovy </a:t>
          </a:r>
          <a:r>
            <a:rPr lang="cs-CZ" sz="2000" smtClean="0"/>
            <a:t>: síra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7288653-E680-4B8A-A846-E55BF09CCA9F}" type="presOf" srcId="{D1D4F407-5343-4D3F-B5B9-D407B03CAEB4}" destId="{D005CE8C-CC26-4C3E-AC11-E15060ECD759}" srcOrd="0" destOrd="0" presId="urn:microsoft.com/office/officeart/2005/8/layout/target3"/>
    <dgm:cxn modelId="{D4650691-F726-4908-BBD9-B9FC36E36432}" type="presOf" srcId="{757F3AB3-0718-4624-B441-E567A8F0AB56}" destId="{333A1088-737F-45CB-B68E-254E46348037}" srcOrd="0" destOrd="0" presId="urn:microsoft.com/office/officeart/2005/8/layout/target3"/>
    <dgm:cxn modelId="{3D221FB5-7FA4-4033-BB5D-4D7B33890460}" type="presOf" srcId="{D1B46980-6531-4606-95E6-44980827E919}" destId="{6140AFEC-043D-4C43-A2F9-D0F5331DF3A3}" srcOrd="0" destOrd="0" presId="urn:microsoft.com/office/officeart/2005/8/layout/target3"/>
    <dgm:cxn modelId="{30260117-0B18-4934-95F0-48FA2CCD3B42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044FCA4-E13C-4D7E-A293-9DBA5F8190A8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257AB62-5E1F-4649-9199-86F012C3D922}" type="presOf" srcId="{D1B46980-6531-4606-95E6-44980827E919}" destId="{2BE915AB-18AA-4053-B92C-3BFC9ED204BB}" srcOrd="1" destOrd="0" presId="urn:microsoft.com/office/officeart/2005/8/layout/target3"/>
    <dgm:cxn modelId="{1DD80602-A018-4217-B7F5-16B1808C4B60}" type="presOf" srcId="{02D3ABD5-07DC-48E3-807C-B204D29A7DF0}" destId="{61B35E2F-12DF-441A-B3C7-B9B960E9874B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3ACC6D6B-E459-4FA7-8393-2A68C7A0D4A4}" type="presOf" srcId="{4C35D32F-0EAB-4CD7-82EE-45574DC2A586}" destId="{8BEBB6EC-1DAA-4CAC-8A25-BC0FCBD5DBD5}" srcOrd="0" destOrd="0" presId="urn:microsoft.com/office/officeart/2005/8/layout/target3"/>
    <dgm:cxn modelId="{CF13E2E2-8E43-4C7F-B1D0-EAED39666A57}" type="presOf" srcId="{4C35D32F-0EAB-4CD7-82EE-45574DC2A586}" destId="{890E4F0B-2866-4A3F-A3C7-2A14B1797930}" srcOrd="1" destOrd="0" presId="urn:microsoft.com/office/officeart/2005/8/layout/target3"/>
    <dgm:cxn modelId="{2E2036FA-BFD4-4B16-8B11-8512A36A2C20}" type="presOf" srcId="{02D3ABD5-07DC-48E3-807C-B204D29A7DF0}" destId="{7F32AFE6-5D2C-4DC7-87A5-B62FB13DC21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8A37B76-DEB6-4DB8-9AF4-EADE35FF7027}" type="presOf" srcId="{D8197B8C-B260-4A16-BDF4-0947B075E274}" destId="{25B08C86-7E15-44DC-BE7F-FFB55DD49D12}" srcOrd="0" destOrd="0" presId="urn:microsoft.com/office/officeart/2005/8/layout/target3"/>
    <dgm:cxn modelId="{92186BF2-C0B2-47C0-A881-C49D13D17EF5}" type="presOf" srcId="{D1D4F407-5343-4D3F-B5B9-D407B03CAEB4}" destId="{AED2198E-93D5-4001-81B4-73124B309672}" srcOrd="1" destOrd="0" presId="urn:microsoft.com/office/officeart/2005/8/layout/target3"/>
    <dgm:cxn modelId="{90254CD2-6668-4A0E-84BD-1E69E63746D0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1618092-B78F-4347-8F2E-CB951B380BB6}" type="presParOf" srcId="{333A1088-737F-45CB-B68E-254E46348037}" destId="{F5ABB229-8D3B-4694-996A-96F23CF14429}" srcOrd="0" destOrd="0" presId="urn:microsoft.com/office/officeart/2005/8/layout/target3"/>
    <dgm:cxn modelId="{148932F4-99A3-4E82-BFD0-8FEBF242E780}" type="presParOf" srcId="{333A1088-737F-45CB-B68E-254E46348037}" destId="{F41139FD-01EE-4571-8B17-4FB00FC51163}" srcOrd="1" destOrd="0" presId="urn:microsoft.com/office/officeart/2005/8/layout/target3"/>
    <dgm:cxn modelId="{1A024A8E-05A2-4876-AE61-D6E8368BB019}" type="presParOf" srcId="{333A1088-737F-45CB-B68E-254E46348037}" destId="{D005CE8C-CC26-4C3E-AC11-E15060ECD759}" srcOrd="2" destOrd="0" presId="urn:microsoft.com/office/officeart/2005/8/layout/target3"/>
    <dgm:cxn modelId="{4E989E0D-AB08-422C-A732-C9DE3E9779BC}" type="presParOf" srcId="{333A1088-737F-45CB-B68E-254E46348037}" destId="{2C702D82-9B77-49B7-9568-BB8EB47C3372}" srcOrd="3" destOrd="0" presId="urn:microsoft.com/office/officeart/2005/8/layout/target3"/>
    <dgm:cxn modelId="{855BE01C-6A07-447C-8115-26E07A828E07}" type="presParOf" srcId="{333A1088-737F-45CB-B68E-254E46348037}" destId="{A52A0455-90FF-4808-ABD0-F02540D31D5A}" srcOrd="4" destOrd="0" presId="urn:microsoft.com/office/officeart/2005/8/layout/target3"/>
    <dgm:cxn modelId="{3837924B-C43F-4B3F-92BC-AD5BD93ADBE8}" type="presParOf" srcId="{333A1088-737F-45CB-B68E-254E46348037}" destId="{6140AFEC-043D-4C43-A2F9-D0F5331DF3A3}" srcOrd="5" destOrd="0" presId="urn:microsoft.com/office/officeart/2005/8/layout/target3"/>
    <dgm:cxn modelId="{4FB24608-FE38-4E57-9C37-92A667099D21}" type="presParOf" srcId="{333A1088-737F-45CB-B68E-254E46348037}" destId="{9358AC05-5D7D-4327-9F80-1AD486AEA664}" srcOrd="6" destOrd="0" presId="urn:microsoft.com/office/officeart/2005/8/layout/target3"/>
    <dgm:cxn modelId="{DA03FA3D-1BE0-4C6D-8724-676B9EED0DAF}" type="presParOf" srcId="{333A1088-737F-45CB-B68E-254E46348037}" destId="{313FC574-E1CD-4FB4-B054-0B805CE0447D}" srcOrd="7" destOrd="0" presId="urn:microsoft.com/office/officeart/2005/8/layout/target3"/>
    <dgm:cxn modelId="{04662885-AF21-4B88-817B-4CC2D76933DC}" type="presParOf" srcId="{333A1088-737F-45CB-B68E-254E46348037}" destId="{619D679B-A015-4ECF-8348-D1034C574F40}" srcOrd="8" destOrd="0" presId="urn:microsoft.com/office/officeart/2005/8/layout/target3"/>
    <dgm:cxn modelId="{F0F0E52D-5FC9-4897-A328-12BEC53F27DB}" type="presParOf" srcId="{333A1088-737F-45CB-B68E-254E46348037}" destId="{322283A8-4A27-4CDA-BAE3-F381106A9174}" srcOrd="9" destOrd="0" presId="urn:microsoft.com/office/officeart/2005/8/layout/target3"/>
    <dgm:cxn modelId="{E70EFF87-66E3-4536-B404-5E5578E10777}" type="presParOf" srcId="{333A1088-737F-45CB-B68E-254E46348037}" destId="{FFC9F71D-1B4F-4AD9-A4A6-86ADEFC8AF5C}" srcOrd="10" destOrd="0" presId="urn:microsoft.com/office/officeart/2005/8/layout/target3"/>
    <dgm:cxn modelId="{223F9110-1238-4B27-88FF-AC84C2A2F326}" type="presParOf" srcId="{333A1088-737F-45CB-B68E-254E46348037}" destId="{25B08C86-7E15-44DC-BE7F-FFB55DD49D12}" srcOrd="11" destOrd="0" presId="urn:microsoft.com/office/officeart/2005/8/layout/target3"/>
    <dgm:cxn modelId="{85A3669E-F85C-4249-BB9E-4EC0E3AF1F98}" type="presParOf" srcId="{333A1088-737F-45CB-B68E-254E46348037}" destId="{76644BE8-9D7C-4C09-B250-3D10AF48CBB7}" srcOrd="12" destOrd="0" presId="urn:microsoft.com/office/officeart/2005/8/layout/target3"/>
    <dgm:cxn modelId="{DCA60438-6F3A-4661-9DC1-36CD0CE3B2E1}" type="presParOf" srcId="{333A1088-737F-45CB-B68E-254E46348037}" destId="{EE85B701-7295-41C0-BA7A-34D3756A2AE6}" srcOrd="13" destOrd="0" presId="urn:microsoft.com/office/officeart/2005/8/layout/target3"/>
    <dgm:cxn modelId="{16FFA648-4A5B-46E0-BABC-25612D2F4468}" type="presParOf" srcId="{333A1088-737F-45CB-B68E-254E46348037}" destId="{8BEBB6EC-1DAA-4CAC-8A25-BC0FCBD5DBD5}" srcOrd="14" destOrd="0" presId="urn:microsoft.com/office/officeart/2005/8/layout/target3"/>
    <dgm:cxn modelId="{5DBA3903-9500-414E-B519-7D2F8FCA4B0B}" type="presParOf" srcId="{333A1088-737F-45CB-B68E-254E46348037}" destId="{D1B260DE-8BB4-4A33-89B8-8818FDEE805A}" srcOrd="15" destOrd="0" presId="urn:microsoft.com/office/officeart/2005/8/layout/target3"/>
    <dgm:cxn modelId="{B2B4D9AE-35C1-48C4-B523-E1F57E7E2E1B}" type="presParOf" srcId="{333A1088-737F-45CB-B68E-254E46348037}" destId="{AF3572B6-0987-4E43-8E73-84BA9F9BA0A7}" srcOrd="16" destOrd="0" presId="urn:microsoft.com/office/officeart/2005/8/layout/target3"/>
    <dgm:cxn modelId="{C2C4E43F-CC0F-4834-9310-C3AA1D41CE51}" type="presParOf" srcId="{333A1088-737F-45CB-B68E-254E46348037}" destId="{61B35E2F-12DF-441A-B3C7-B9B960E9874B}" srcOrd="17" destOrd="0" presId="urn:microsoft.com/office/officeart/2005/8/layout/target3"/>
    <dgm:cxn modelId="{9D77E8D4-212C-4EB6-A286-969C187637E9}" type="presParOf" srcId="{333A1088-737F-45CB-B68E-254E46348037}" destId="{AED2198E-93D5-4001-81B4-73124B309672}" srcOrd="18" destOrd="0" presId="urn:microsoft.com/office/officeart/2005/8/layout/target3"/>
    <dgm:cxn modelId="{2CE17793-CADC-47C7-BAD1-D66445150C7B}" type="presParOf" srcId="{333A1088-737F-45CB-B68E-254E46348037}" destId="{2BE915AB-18AA-4053-B92C-3BFC9ED204BB}" srcOrd="19" destOrd="0" presId="urn:microsoft.com/office/officeart/2005/8/layout/target3"/>
    <dgm:cxn modelId="{798886F3-24F9-4116-91C8-4FCE62900DE7}" type="presParOf" srcId="{333A1088-737F-45CB-B68E-254E46348037}" destId="{6BB5E863-4638-4E1D-BFDE-399D028AC4ED}" srcOrd="20" destOrd="0" presId="urn:microsoft.com/office/officeart/2005/8/layout/target3"/>
    <dgm:cxn modelId="{06C09EBD-03D7-4A5E-8BBA-DC17778E4938}" type="presParOf" srcId="{333A1088-737F-45CB-B68E-254E46348037}" destId="{5A5FFA88-C948-4069-8E93-59FA12366E83}" srcOrd="21" destOrd="0" presId="urn:microsoft.com/office/officeart/2005/8/layout/target3"/>
    <dgm:cxn modelId="{FA556C7E-11E0-4C00-ACBA-E5C7DD4ADCB8}" type="presParOf" srcId="{333A1088-737F-45CB-B68E-254E46348037}" destId="{890E4F0B-2866-4A3F-A3C7-2A14B1797930}" srcOrd="22" destOrd="0" presId="urn:microsoft.com/office/officeart/2005/8/layout/target3"/>
    <dgm:cxn modelId="{BAE2EC16-989C-4DC9-83FC-206B010FB8B2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VY_32_INOVACE_13_CHEMIE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Chemické prvky-nekovy </a:t>
          </a:r>
          <a:r>
            <a:rPr lang="cs-CZ" sz="2000" kern="1200" smtClean="0"/>
            <a:t>: síra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FA238-4212-4BF0-AE4F-AC0DA00B64F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53F93-19EE-4D7A-9030-270DBBC17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693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06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53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9294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700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59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728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04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3488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664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902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210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723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8575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7753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9816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6973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2928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1067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257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8823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1622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253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D989C-E605-4966-938D-C4D6B7636B6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089A5-9F83-4A39-9FA8-804389220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649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FC88D-AE3F-4FA9-BEC7-F2C138FB3A8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5D930-392F-46B9-A618-F2E37368920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00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chemie.euweb.cz/sira/sira2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emf"/><Relationship Id="rId2" Type="http://schemas.openxmlformats.org/officeDocument/2006/relationships/hyperlink" Target="http://www.stream.cz/video/2947-jak-se-co-dela-zapalk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am.cz/video/2947-jak-se-co-dela-zapalk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5287600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8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Anotace : Úvod nebo shrnutí učiva o síře.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Vlastnosti a využití síry.</a:t>
            </a:r>
          </a:p>
          <a:p>
            <a:pPr marL="0" indent="0">
              <a:buNone/>
            </a:pPr>
            <a:r>
              <a:rPr lang="cs-CZ" sz="2400" dirty="0" smtClean="0"/>
              <a:t>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 smtClean="0"/>
              <a:t>Věková skupina : 9. roč. /14-15let</a:t>
            </a:r>
            <a:r>
              <a:rPr lang="cs-CZ" dirty="0" smtClean="0"/>
              <a:t>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721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CHEMICKÉ PRVKY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420888"/>
            <a:ext cx="7848872" cy="410445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Chemický prvek </a:t>
            </a:r>
            <a:r>
              <a:rPr lang="cs-CZ" dirty="0" smtClean="0">
                <a:solidFill>
                  <a:schemeClr val="bg1"/>
                </a:solidFill>
              </a:rPr>
              <a:t>= látka, která už nejde rozložit</a:t>
            </a:r>
          </a:p>
          <a:p>
            <a:pPr algn="l"/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na jednodušší</a:t>
            </a:r>
          </a:p>
          <a:p>
            <a:pPr algn="l"/>
            <a:endParaRPr lang="cs-CZ" dirty="0"/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 Voda = kyslík + vodík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   </a:t>
            </a:r>
            <a:r>
              <a:rPr lang="cs-CZ" dirty="0" smtClean="0">
                <a:solidFill>
                  <a:schemeClr val="bg1"/>
                </a:solidFill>
              </a:rPr>
              <a:t>to jsou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prvky</a:t>
            </a:r>
            <a:r>
              <a:rPr lang="cs-CZ" dirty="0" smtClean="0">
                <a:solidFill>
                  <a:schemeClr val="bg1"/>
                </a:solidFill>
              </a:rPr>
              <a:t>, dál už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nejdou dělit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Rozdělení prvků : 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A/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KOVY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B/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NEKOVY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2267744" y="3849553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2050" name="Picture 2" descr="C:\Documents and Settings\admin\Local Settings\Temporary Internet Files\Content.IE5\P3P6FKS4\MP9003901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725" y="3645024"/>
            <a:ext cx="1945046" cy="138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97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916832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>
                <a:solidFill>
                  <a:prstClr val="black"/>
                </a:solidFill>
              </a:rPr>
              <a:t>NEKOVY</a:t>
            </a:r>
          </a:p>
        </p:txBody>
      </p:sp>
    </p:spTree>
    <p:extLst>
      <p:ext uri="{BB962C8B-B14F-4D97-AF65-F5344CB8AC3E}">
        <p14:creationId xmlns:p14="http://schemas.microsoft.com/office/powerpoint/2010/main" val="360820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SÍRA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cs-CZ" sz="2400" dirty="0" smtClean="0"/>
              <a:t>Prvek žluté barvy</a:t>
            </a:r>
          </a:p>
          <a:p>
            <a:r>
              <a:rPr lang="cs-CZ" sz="2400" dirty="0" smtClean="0"/>
              <a:t>Čistá síra - v přírodě v okolí sopek a minerálních pramenů , </a:t>
            </a:r>
          </a:p>
          <a:p>
            <a:pPr marL="0" indent="0">
              <a:buNone/>
            </a:pPr>
            <a:r>
              <a:rPr lang="cs-CZ" sz="2400" dirty="0" smtClean="0"/>
              <a:t>                         dále v uhlí a ropě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Zahřívání síry a její hoření v kyslíku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  <a:hlinkClick r:id="rId3"/>
              </a:rPr>
              <a:t>http://www.zschemie.euweb.cz/sira/sira2.html</a:t>
            </a:r>
            <a:endParaRPr lang="cs-CZ" sz="24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58" b="12718"/>
          <a:stretch/>
        </p:blipFill>
        <p:spPr bwMode="auto">
          <a:xfrm>
            <a:off x="5652120" y="2442272"/>
            <a:ext cx="2051869" cy="155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2996952"/>
            <a:ext cx="1327443" cy="997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767864"/>
            <a:ext cx="1735451" cy="1226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176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99"/>
          </a:solidFill>
        </p:spPr>
        <p:txBody>
          <a:bodyPr/>
          <a:lstStyle/>
          <a:p>
            <a:r>
              <a:rPr lang="cs-CZ" dirty="0" smtClean="0"/>
              <a:t>Využití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Dříve = jako složka při výrobě střelného prachu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/ </a:t>
            </a:r>
            <a:r>
              <a:rPr lang="cs-CZ" dirty="0" smtClean="0">
                <a:solidFill>
                  <a:srgbClr val="FF0000"/>
                </a:solidFill>
              </a:rPr>
              <a:t>dnes – zábavná pyrotechnika a zápalky </a:t>
            </a:r>
            <a:r>
              <a:rPr lang="cs-CZ" dirty="0" smtClean="0"/>
              <a:t>/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Výroba kyseliny sírové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Gumárenský průmysl </a:t>
            </a:r>
            <a:r>
              <a:rPr lang="cs-CZ" dirty="0" smtClean="0"/>
              <a:t>/ zpracování kaučuku /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Lékařství</a:t>
            </a:r>
            <a:r>
              <a:rPr lang="cs-CZ" dirty="0" smtClean="0"/>
              <a:t>- výroba mastí /kožní choroby/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http://www.stream.cz/video/2947-jak-se-co-dela-zapalky</a:t>
            </a:r>
            <a:endParaRPr lang="cs-CZ" sz="24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277" y="5085184"/>
            <a:ext cx="648316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986" y="2613488"/>
            <a:ext cx="1510582" cy="8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635" y="3038132"/>
            <a:ext cx="1119833" cy="62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004" y="3789040"/>
            <a:ext cx="595177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199" y="4653136"/>
            <a:ext cx="995352" cy="561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34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>
              <a:hlinkClick r:id="rId2"/>
            </a:endParaRPr>
          </a:p>
          <a:p>
            <a:r>
              <a:rPr lang="cs-CZ" sz="2400" dirty="0" smtClean="0"/>
              <a:t>http://www.zschemie.euweb.cz/sira/sira2.html</a:t>
            </a:r>
          </a:p>
          <a:p>
            <a:r>
              <a:rPr lang="cs-CZ" sz="2400" dirty="0" smtClean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www.stream.cz/video/2947-jak-se-co-dela-zapalky</a:t>
            </a:r>
            <a:endParaRPr lang="cs-CZ" sz="2400" dirty="0" smtClean="0"/>
          </a:p>
          <a:p>
            <a:r>
              <a:rPr lang="cs-CZ" sz="2400" dirty="0" smtClean="0"/>
              <a:t>www.office.microsoft.com</a:t>
            </a: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933408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185</Words>
  <Application>Microsoft Office PowerPoint</Application>
  <PresentationFormat>Předvádění na obrazovce (4:3)</PresentationFormat>
  <Paragraphs>48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1_Motiv systému Office</vt:lpstr>
      <vt:lpstr>Prezentace aplikace PowerPoint</vt:lpstr>
      <vt:lpstr>Prezentace aplikace PowerPoint</vt:lpstr>
      <vt:lpstr>CHEMICKÉ PRVKY</vt:lpstr>
      <vt:lpstr>Prezentace aplikace PowerPoint</vt:lpstr>
      <vt:lpstr>SÍRA</vt:lpstr>
      <vt:lpstr>Využití 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Valášková Jana</dc:creator>
  <cp:lastModifiedBy>Valášková Jana</cp:lastModifiedBy>
  <cp:revision>13</cp:revision>
  <dcterms:created xsi:type="dcterms:W3CDTF">2012-02-24T11:57:55Z</dcterms:created>
  <dcterms:modified xsi:type="dcterms:W3CDTF">2012-06-22T10:26:48Z</dcterms:modified>
</cp:coreProperties>
</file>