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1"/>
  </p:notesMasterIdLst>
  <p:sldIdLst>
    <p:sldId id="266" r:id="rId4"/>
    <p:sldId id="264" r:id="rId5"/>
    <p:sldId id="261" r:id="rId6"/>
    <p:sldId id="262" r:id="rId7"/>
    <p:sldId id="256" r:id="rId8"/>
    <p:sldId id="257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VY_32_INOVACE_14_CHEMIE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Chemické prvky-nekovy : chlór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3BF143-FE0C-47E3-BDF9-504DABE1F0A9}" type="presOf" srcId="{D8197B8C-B260-4A16-BDF4-0947B075E274}" destId="{5A5FFA88-C948-4069-8E93-59FA12366E83}" srcOrd="1" destOrd="0" presId="urn:microsoft.com/office/officeart/2005/8/layout/target3"/>
    <dgm:cxn modelId="{A905C853-CD47-4FB1-BB38-58FDADC55AF4}" type="presOf" srcId="{4C35D32F-0EAB-4CD7-82EE-45574DC2A586}" destId="{890E4F0B-2866-4A3F-A3C7-2A14B1797930}" srcOrd="1" destOrd="0" presId="urn:microsoft.com/office/officeart/2005/8/layout/target3"/>
    <dgm:cxn modelId="{9EAFC8B4-192D-4E31-85B7-C43AE5A74CB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3455612-5B3E-4622-BC99-C747E8B5A7D3}" type="presOf" srcId="{D8197B8C-B260-4A16-BDF4-0947B075E274}" destId="{25B08C86-7E15-44DC-BE7F-FFB55DD49D12}" srcOrd="0" destOrd="0" presId="urn:microsoft.com/office/officeart/2005/8/layout/target3"/>
    <dgm:cxn modelId="{93412253-E476-4D3B-A32D-4BDA8A1FE389}" type="presOf" srcId="{B651F6E3-6281-48DB-9319-2AEAFDAE7572}" destId="{619D679B-A015-4ECF-8348-D1034C574F40}" srcOrd="0" destOrd="0" presId="urn:microsoft.com/office/officeart/2005/8/layout/target3"/>
    <dgm:cxn modelId="{0796F15E-0DED-48E3-ACD6-AF22210C1322}" type="presOf" srcId="{757F3AB3-0718-4624-B441-E567A8F0AB56}" destId="{333A1088-737F-45CB-B68E-254E46348037}" srcOrd="0" destOrd="0" presId="urn:microsoft.com/office/officeart/2005/8/layout/target3"/>
    <dgm:cxn modelId="{B224471B-F65A-4D90-A83D-CB554AF8D0A4}" type="presOf" srcId="{B651F6E3-6281-48DB-9319-2AEAFDAE7572}" destId="{6BB5E863-4638-4E1D-BFDE-399D028AC4ED}" srcOrd="1" destOrd="0" presId="urn:microsoft.com/office/officeart/2005/8/layout/target3"/>
    <dgm:cxn modelId="{88149EA6-32CB-4D7B-A2BB-8B6A53200ECD}" type="presOf" srcId="{D1D4F407-5343-4D3F-B5B9-D407B03CAEB4}" destId="{AED2198E-93D5-4001-81B4-73124B309672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2544BE82-2500-4A67-84B0-196FB5FD5424}" type="presOf" srcId="{02D3ABD5-07DC-48E3-807C-B204D29A7DF0}" destId="{61B35E2F-12DF-441A-B3C7-B9B960E9874B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DDDBDC-0D65-46BF-8EBC-FD875879B1DB}" type="presOf" srcId="{02D3ABD5-07DC-48E3-807C-B204D29A7DF0}" destId="{7F32AFE6-5D2C-4DC7-87A5-B62FB13DC21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46FFB42-8E32-4E6A-A465-C8849330A22C}" type="presOf" srcId="{D1D4F407-5343-4D3F-B5B9-D407B03CAEB4}" destId="{D005CE8C-CC26-4C3E-AC11-E15060ECD759}" srcOrd="0" destOrd="0" presId="urn:microsoft.com/office/officeart/2005/8/layout/target3"/>
    <dgm:cxn modelId="{2DC0F9D0-138F-4C11-9FFF-3122CD1441C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AE64725-00B2-4FFE-B8A0-692AA78B1481}" type="presOf" srcId="{D1B46980-6531-4606-95E6-44980827E919}" destId="{6140AFEC-043D-4C43-A2F9-D0F5331DF3A3}" srcOrd="0" destOrd="0" presId="urn:microsoft.com/office/officeart/2005/8/layout/target3"/>
    <dgm:cxn modelId="{78B4E1A1-E1A2-4FD1-90DE-6616F7144B85}" type="presParOf" srcId="{333A1088-737F-45CB-B68E-254E46348037}" destId="{F5ABB229-8D3B-4694-996A-96F23CF14429}" srcOrd="0" destOrd="0" presId="urn:microsoft.com/office/officeart/2005/8/layout/target3"/>
    <dgm:cxn modelId="{F623C43C-A062-4A2D-974F-FFDE5B24F409}" type="presParOf" srcId="{333A1088-737F-45CB-B68E-254E46348037}" destId="{F41139FD-01EE-4571-8B17-4FB00FC51163}" srcOrd="1" destOrd="0" presId="urn:microsoft.com/office/officeart/2005/8/layout/target3"/>
    <dgm:cxn modelId="{83B01781-FA1F-4EED-BBC1-80AE596307C0}" type="presParOf" srcId="{333A1088-737F-45CB-B68E-254E46348037}" destId="{D005CE8C-CC26-4C3E-AC11-E15060ECD759}" srcOrd="2" destOrd="0" presId="urn:microsoft.com/office/officeart/2005/8/layout/target3"/>
    <dgm:cxn modelId="{7D423B14-2C52-46E8-832D-AE322D20977B}" type="presParOf" srcId="{333A1088-737F-45CB-B68E-254E46348037}" destId="{2C702D82-9B77-49B7-9568-BB8EB47C3372}" srcOrd="3" destOrd="0" presId="urn:microsoft.com/office/officeart/2005/8/layout/target3"/>
    <dgm:cxn modelId="{EB4F7C69-C564-4AE2-93B4-E2760C940D83}" type="presParOf" srcId="{333A1088-737F-45CB-B68E-254E46348037}" destId="{A52A0455-90FF-4808-ABD0-F02540D31D5A}" srcOrd="4" destOrd="0" presId="urn:microsoft.com/office/officeart/2005/8/layout/target3"/>
    <dgm:cxn modelId="{D31613CF-0523-492D-8A14-29164B09BFBF}" type="presParOf" srcId="{333A1088-737F-45CB-B68E-254E46348037}" destId="{6140AFEC-043D-4C43-A2F9-D0F5331DF3A3}" srcOrd="5" destOrd="0" presId="urn:microsoft.com/office/officeart/2005/8/layout/target3"/>
    <dgm:cxn modelId="{5FE29148-6817-441E-87C8-5036697BDC0F}" type="presParOf" srcId="{333A1088-737F-45CB-B68E-254E46348037}" destId="{9358AC05-5D7D-4327-9F80-1AD486AEA664}" srcOrd="6" destOrd="0" presId="urn:microsoft.com/office/officeart/2005/8/layout/target3"/>
    <dgm:cxn modelId="{9B40022B-AD30-41CC-91F8-9F1F5E3617D2}" type="presParOf" srcId="{333A1088-737F-45CB-B68E-254E46348037}" destId="{313FC574-E1CD-4FB4-B054-0B805CE0447D}" srcOrd="7" destOrd="0" presId="urn:microsoft.com/office/officeart/2005/8/layout/target3"/>
    <dgm:cxn modelId="{91189421-ED0A-4ECD-844F-65EA9F9664AA}" type="presParOf" srcId="{333A1088-737F-45CB-B68E-254E46348037}" destId="{619D679B-A015-4ECF-8348-D1034C574F40}" srcOrd="8" destOrd="0" presId="urn:microsoft.com/office/officeart/2005/8/layout/target3"/>
    <dgm:cxn modelId="{BC2E1F9F-CBDA-405A-973C-7B46C504245E}" type="presParOf" srcId="{333A1088-737F-45CB-B68E-254E46348037}" destId="{322283A8-4A27-4CDA-BAE3-F381106A9174}" srcOrd="9" destOrd="0" presId="urn:microsoft.com/office/officeart/2005/8/layout/target3"/>
    <dgm:cxn modelId="{AEDBAA4B-546C-40D1-9E52-8944DBFD1E50}" type="presParOf" srcId="{333A1088-737F-45CB-B68E-254E46348037}" destId="{FFC9F71D-1B4F-4AD9-A4A6-86ADEFC8AF5C}" srcOrd="10" destOrd="0" presId="urn:microsoft.com/office/officeart/2005/8/layout/target3"/>
    <dgm:cxn modelId="{2FB37777-9024-4792-BD40-AC6F8C340696}" type="presParOf" srcId="{333A1088-737F-45CB-B68E-254E46348037}" destId="{25B08C86-7E15-44DC-BE7F-FFB55DD49D12}" srcOrd="11" destOrd="0" presId="urn:microsoft.com/office/officeart/2005/8/layout/target3"/>
    <dgm:cxn modelId="{7DA3D8ED-0B64-4417-94E2-2C7087ACDA8E}" type="presParOf" srcId="{333A1088-737F-45CB-B68E-254E46348037}" destId="{76644BE8-9D7C-4C09-B250-3D10AF48CBB7}" srcOrd="12" destOrd="0" presId="urn:microsoft.com/office/officeart/2005/8/layout/target3"/>
    <dgm:cxn modelId="{2D790ED0-F4B8-4BF6-A315-8271008DE303}" type="presParOf" srcId="{333A1088-737F-45CB-B68E-254E46348037}" destId="{EE85B701-7295-41C0-BA7A-34D3756A2AE6}" srcOrd="13" destOrd="0" presId="urn:microsoft.com/office/officeart/2005/8/layout/target3"/>
    <dgm:cxn modelId="{127769C1-C242-46FB-96B8-BAD252874652}" type="presParOf" srcId="{333A1088-737F-45CB-B68E-254E46348037}" destId="{8BEBB6EC-1DAA-4CAC-8A25-BC0FCBD5DBD5}" srcOrd="14" destOrd="0" presId="urn:microsoft.com/office/officeart/2005/8/layout/target3"/>
    <dgm:cxn modelId="{DCCE580B-93C1-4CA6-90DA-1C1508229B15}" type="presParOf" srcId="{333A1088-737F-45CB-B68E-254E46348037}" destId="{D1B260DE-8BB4-4A33-89B8-8818FDEE805A}" srcOrd="15" destOrd="0" presId="urn:microsoft.com/office/officeart/2005/8/layout/target3"/>
    <dgm:cxn modelId="{CC455F92-C61D-457F-AEC6-B69DC1935D2D}" type="presParOf" srcId="{333A1088-737F-45CB-B68E-254E46348037}" destId="{AF3572B6-0987-4E43-8E73-84BA9F9BA0A7}" srcOrd="16" destOrd="0" presId="urn:microsoft.com/office/officeart/2005/8/layout/target3"/>
    <dgm:cxn modelId="{6502A25A-4E3C-4AD6-9D2A-3B7257002190}" type="presParOf" srcId="{333A1088-737F-45CB-B68E-254E46348037}" destId="{61B35E2F-12DF-441A-B3C7-B9B960E9874B}" srcOrd="17" destOrd="0" presId="urn:microsoft.com/office/officeart/2005/8/layout/target3"/>
    <dgm:cxn modelId="{D3843ED4-9CEA-4E1E-A704-8331B145B963}" type="presParOf" srcId="{333A1088-737F-45CB-B68E-254E46348037}" destId="{AED2198E-93D5-4001-81B4-73124B309672}" srcOrd="18" destOrd="0" presId="urn:microsoft.com/office/officeart/2005/8/layout/target3"/>
    <dgm:cxn modelId="{19F7DBEC-C477-45AB-A025-B2202E6865A9}" type="presParOf" srcId="{333A1088-737F-45CB-B68E-254E46348037}" destId="{2BE915AB-18AA-4053-B92C-3BFC9ED204BB}" srcOrd="19" destOrd="0" presId="urn:microsoft.com/office/officeart/2005/8/layout/target3"/>
    <dgm:cxn modelId="{70CBCFCF-A69D-4BF9-BE7D-AFB8233B2E14}" type="presParOf" srcId="{333A1088-737F-45CB-B68E-254E46348037}" destId="{6BB5E863-4638-4E1D-BFDE-399D028AC4ED}" srcOrd="20" destOrd="0" presId="urn:microsoft.com/office/officeart/2005/8/layout/target3"/>
    <dgm:cxn modelId="{64044406-AE8D-4616-9A0B-1BF1A889C28D}" type="presParOf" srcId="{333A1088-737F-45CB-B68E-254E46348037}" destId="{5A5FFA88-C948-4069-8E93-59FA12366E83}" srcOrd="21" destOrd="0" presId="urn:microsoft.com/office/officeart/2005/8/layout/target3"/>
    <dgm:cxn modelId="{72EDBC2A-2B50-4C36-BC93-799CE4427B13}" type="presParOf" srcId="{333A1088-737F-45CB-B68E-254E46348037}" destId="{890E4F0B-2866-4A3F-A3C7-2A14B1797930}" srcOrd="22" destOrd="0" presId="urn:microsoft.com/office/officeart/2005/8/layout/target3"/>
    <dgm:cxn modelId="{4E948E07-E6DA-4BEF-AEC7-BF1F7E2ABEC7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VY_32_INOVACE_14_CHEMIE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Chemické prvky-nekovy : chlór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255B0D-F29B-4ACD-B330-1475C6886D94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845E59-5385-4CC7-B90F-A21293C2A1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265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633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863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967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090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213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244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077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699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890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769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6744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583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6703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301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8885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16731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6330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5793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0771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5645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6636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0169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1619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28947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72306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8761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9092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6496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4318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5287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74535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6184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44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2F4A5-42C8-49B4-923C-60022FBECCD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897CB4-616A-49D0-B95A-2226E4881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574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973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042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077082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23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 : Úvod nebo shrnutí učiva o chlóru.</a:t>
            </a:r>
          </a:p>
          <a:p>
            <a:pPr marL="0" indent="0">
              <a:buNone/>
            </a:pPr>
            <a:r>
              <a:rPr lang="cs-CZ" sz="2400" dirty="0"/>
              <a:t>J</a:t>
            </a:r>
            <a:r>
              <a:rPr lang="cs-CZ" sz="2400" dirty="0" smtClean="0"/>
              <a:t>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Vlastnosti a využití chlóru.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1.světová válka-chlór jako </a:t>
            </a:r>
            <a:r>
              <a:rPr lang="cs-CZ" sz="2400" smtClean="0"/>
              <a:t>chemická zbraň.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73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CHEMICKÉ PRVKY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420888"/>
            <a:ext cx="7848872" cy="4104456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Chemický prvek </a:t>
            </a:r>
            <a:r>
              <a:rPr lang="cs-CZ" dirty="0" smtClean="0">
                <a:solidFill>
                  <a:schemeClr val="bg1"/>
                </a:solidFill>
              </a:rPr>
              <a:t>= látka, která už nejde rozložit</a:t>
            </a:r>
          </a:p>
          <a:p>
            <a:pPr algn="l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na jednodušší</a:t>
            </a:r>
          </a:p>
          <a:p>
            <a:pPr algn="l"/>
            <a:endParaRPr lang="cs-CZ" dirty="0"/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     Voda = kyslík + vodík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 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    </a:t>
            </a:r>
            <a:r>
              <a:rPr lang="cs-CZ" dirty="0" smtClean="0">
                <a:solidFill>
                  <a:schemeClr val="bg1"/>
                </a:solidFill>
              </a:rPr>
              <a:t>to jsou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prvky</a:t>
            </a:r>
            <a:r>
              <a:rPr lang="cs-CZ" dirty="0" smtClean="0">
                <a:solidFill>
                  <a:schemeClr val="bg1"/>
                </a:solidFill>
              </a:rPr>
              <a:t>, dál už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nejdou dělit</a:t>
            </a:r>
          </a:p>
          <a:p>
            <a:pPr algn="l"/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algn="l"/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Rozdělení prvků : </a:t>
            </a:r>
          </a:p>
          <a:p>
            <a:pPr algn="l"/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A/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KOVY</a:t>
            </a:r>
          </a:p>
          <a:p>
            <a:pPr algn="l"/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B/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NEKOVY</a:t>
            </a:r>
          </a:p>
          <a:p>
            <a:pPr algn="l"/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2267744" y="3849553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2050" name="Picture 2" descr="C:\Documents and Settings\admin\Local Settings\Temporary Internet Files\Content.IE5\P3P6FKS4\MP9003901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725" y="3645024"/>
            <a:ext cx="1945046" cy="138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887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916832"/>
            <a:ext cx="59766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>
                <a:solidFill>
                  <a:prstClr val="black"/>
                </a:solidFill>
              </a:rPr>
              <a:t>NEKOVY</a:t>
            </a:r>
          </a:p>
        </p:txBody>
      </p:sp>
    </p:spTree>
    <p:extLst>
      <p:ext uri="{BB962C8B-B14F-4D97-AF65-F5344CB8AC3E}">
        <p14:creationId xmlns:p14="http://schemas.microsoft.com/office/powerpoint/2010/main" val="626601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33375"/>
            <a:ext cx="8496300" cy="1143000"/>
          </a:xfrm>
          <a:noFill/>
        </p:spPr>
        <p:txBody>
          <a:bodyPr/>
          <a:lstStyle/>
          <a:p>
            <a:r>
              <a:rPr lang="cs-CZ" b="1" dirty="0" smtClean="0"/>
              <a:t>Chlór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b="1" dirty="0" smtClean="0"/>
              <a:t>Žlutozelený plyn</a:t>
            </a:r>
          </a:p>
          <a:p>
            <a:r>
              <a:rPr lang="cs-CZ" b="1" dirty="0" smtClean="0"/>
              <a:t>Jedovatý !!!</a:t>
            </a:r>
          </a:p>
          <a:p>
            <a:pPr algn="l"/>
            <a:r>
              <a:rPr lang="cs-CZ" b="1" dirty="0" smtClean="0"/>
              <a:t>V přírodě se volně nevyskytuje</a:t>
            </a:r>
          </a:p>
          <a:p>
            <a:pPr algn="l"/>
            <a:endParaRPr lang="cs-CZ" b="1" dirty="0" smtClean="0"/>
          </a:p>
          <a:p>
            <a:pPr marL="0" indent="0" algn="l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Za 1.světové války použit jako chemická zbraň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18206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Využití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3651" y="1724795"/>
            <a:ext cx="8229600" cy="4466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1) Dezinfekce vody, součást některých dezinfekčních přípravků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                                               / SAVO /</a:t>
            </a:r>
          </a:p>
          <a:p>
            <a:pPr marL="0" indent="0">
              <a:buNone/>
            </a:pPr>
            <a:r>
              <a:rPr lang="cs-CZ" sz="2400" b="1" dirty="0" smtClean="0"/>
              <a:t>2) Přípravky na hubení hmyzu a plevele</a:t>
            </a:r>
          </a:p>
          <a:p>
            <a:pPr marL="514350" indent="-514350">
              <a:buFont typeface="+mj-lt"/>
              <a:buAutoNum type="arabicParenR"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3) Textilní a papírenský průmysl / bělení/</a:t>
            </a:r>
          </a:p>
          <a:p>
            <a:pPr marL="514350" indent="-514350">
              <a:buFont typeface="+mj-lt"/>
              <a:buAutoNum type="arabicParenR"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4) Výroba kyseliny chlorovodíkové a některých plastů</a:t>
            </a:r>
          </a:p>
          <a:p>
            <a:pPr marL="0" indent="0">
              <a:buNone/>
            </a:pPr>
            <a:r>
              <a:rPr lang="cs-CZ" b="1" dirty="0" smtClean="0"/>
              <a:t>      </a:t>
            </a:r>
            <a:r>
              <a:rPr lang="cs-CZ" sz="2400" b="1" dirty="0" smtClean="0"/>
              <a:t>/ např. PVC - linoleum, trubky, hračky</a:t>
            </a:r>
            <a:r>
              <a:rPr lang="cs-CZ" sz="2400" dirty="0" smtClean="0"/>
              <a:t>/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</p:txBody>
      </p:sp>
      <p:pic>
        <p:nvPicPr>
          <p:cNvPr id="1026" name="Picture 2" descr="C:\Documents and Settings\admin\Local Settings\Temporary Internet Files\Content.IE5\3L9FRR13\MC900071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846" y="789215"/>
            <a:ext cx="1173573" cy="935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0XVCEZ72\MC9002311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749" y="452160"/>
            <a:ext cx="1321979" cy="1272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UWU3MA5O\MC90044171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0475" y="2520709"/>
            <a:ext cx="907709" cy="907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\Local Settings\Temporary Internet Files\Content.IE5\0XVCEZ72\MC9002159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003" y="2520709"/>
            <a:ext cx="968715" cy="938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dmin\Local Settings\Temporary Internet Files\Content.IE5\D5FNK8QW\MC90044180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0682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admin\Local Settings\Temporary Internet Files\Content.IE5\0XVCEZ72\MC9004359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845" y="5469188"/>
            <a:ext cx="822758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admin\Local Settings\Temporary Internet Files\Content.IE5\SDVH7XYA\MC9003511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0004" y="5469188"/>
            <a:ext cx="1220724" cy="939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admin\Local Settings\Temporary Internet Files\Content.IE5\0D54Y3K9\MC9003201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574" y="5569958"/>
            <a:ext cx="1826971" cy="52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Documents and Settings\admin\Local Settings\Temporary Internet Files\Content.IE5\0YB6GR9K\MC900441451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181" y="3526343"/>
            <a:ext cx="1229537" cy="1229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16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228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187</Words>
  <Application>Microsoft Office PowerPoint</Application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1_Motiv systému Office</vt:lpstr>
      <vt:lpstr>2_Motiv systému Office</vt:lpstr>
      <vt:lpstr>Prezentace aplikace PowerPoint</vt:lpstr>
      <vt:lpstr>Prezentace aplikace PowerPoint</vt:lpstr>
      <vt:lpstr>CHEMICKÉ PRVKY</vt:lpstr>
      <vt:lpstr>Prezentace aplikace PowerPoint</vt:lpstr>
      <vt:lpstr>Chlór</vt:lpstr>
      <vt:lpstr>Využití : </vt:lpstr>
      <vt:lpstr>Citace 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Chlór</dc:title>
  <dc:creator>Jaana</dc:creator>
  <cp:lastModifiedBy>Valášková Jana</cp:lastModifiedBy>
  <cp:revision>18</cp:revision>
  <dcterms:created xsi:type="dcterms:W3CDTF">2012-03-04T15:54:06Z</dcterms:created>
  <dcterms:modified xsi:type="dcterms:W3CDTF">2012-06-22T10:26:11Z</dcterms:modified>
</cp:coreProperties>
</file>