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11"/>
  </p:notesMasterIdLst>
  <p:sldIdLst>
    <p:sldId id="262" r:id="rId4"/>
    <p:sldId id="264" r:id="rId5"/>
    <p:sldId id="256" r:id="rId6"/>
    <p:sldId id="257" r:id="rId7"/>
    <p:sldId id="260" r:id="rId8"/>
    <p:sldId id="259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VY_32_INOVACE_01_PŘÍRODOPIS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Školní Stará Boleslav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Jana Valášková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Hlodavci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PROJEKTU:cz.1.07/1.4.00/21.0979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02D3ABD5-07DC-48E3-807C-B204D29A7DF0}">
      <dgm:prSet/>
      <dgm:spPr/>
      <dgm:t>
        <a:bodyPr/>
        <a:lstStyle/>
        <a:p>
          <a:pPr rtl="0"/>
          <a:endParaRPr lang="cs-CZ" dirty="0"/>
        </a:p>
      </dgm:t>
    </dgm:pt>
    <dgm:pt modelId="{71581956-92C0-47E9-824F-3A406995C740}" type="parTrans" cxnId="{0DB934E3-9EAB-497E-B47C-00E22F2A6CCB}">
      <dgm:prSet/>
      <dgm:spPr/>
      <dgm:t>
        <a:bodyPr/>
        <a:lstStyle/>
        <a:p>
          <a:endParaRPr lang="cs-CZ"/>
        </a:p>
      </dgm:t>
    </dgm:pt>
    <dgm:pt modelId="{6181FE94-7973-464F-AA30-EB45E3AB0300}" type="sibTrans" cxnId="{0DB934E3-9EAB-497E-B47C-00E22F2A6CCB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D1B260DE-8BB4-4A33-89B8-8818FDEE805A}" type="pres">
      <dgm:prSet presAssocID="{02D3ABD5-07DC-48E3-807C-B204D29A7DF0}" presName="vertSpace6" presStyleLbl="node1" presStyleIdx="4" presStyleCnt="6"/>
      <dgm:spPr/>
    </dgm:pt>
    <dgm:pt modelId="{AF3572B6-0987-4E43-8E73-84BA9F9BA0A7}" type="pres">
      <dgm:prSet presAssocID="{02D3ABD5-07DC-48E3-807C-B204D29A7DF0}" presName="circle6" presStyleLbl="node1" presStyleIdx="5" presStyleCnt="6"/>
      <dgm:spPr/>
    </dgm:pt>
    <dgm:pt modelId="{61B35E2F-12DF-441A-B3C7-B9B960E9874B}" type="pres">
      <dgm:prSet presAssocID="{02D3ABD5-07DC-48E3-807C-B204D29A7DF0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32AFE6-5D2C-4DC7-87A5-B62FB13DC21B}" type="pres">
      <dgm:prSet presAssocID="{02D3ABD5-07DC-48E3-807C-B204D29A7DF0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EE8E2D2-237E-49A6-AF1C-1656BEFA0F81}" type="presOf" srcId="{D1D4F407-5343-4D3F-B5B9-D407B03CAEB4}" destId="{AED2198E-93D5-4001-81B4-73124B309672}" srcOrd="1" destOrd="0" presId="urn:microsoft.com/office/officeart/2005/8/layout/target3"/>
    <dgm:cxn modelId="{0DB934E3-9EAB-497E-B47C-00E22F2A6CCB}" srcId="{757F3AB3-0718-4624-B441-E567A8F0AB56}" destId="{02D3ABD5-07DC-48E3-807C-B204D29A7DF0}" srcOrd="5" destOrd="0" parTransId="{71581956-92C0-47E9-824F-3A406995C740}" sibTransId="{6181FE94-7973-464F-AA30-EB45E3AB0300}"/>
    <dgm:cxn modelId="{6F6A5642-FBAA-4873-95F7-F0F28298AB22}" type="presOf" srcId="{D8197B8C-B260-4A16-BDF4-0947B075E274}" destId="{25B08C86-7E15-44DC-BE7F-FFB55DD49D12}" srcOrd="0" destOrd="0" presId="urn:microsoft.com/office/officeart/2005/8/layout/target3"/>
    <dgm:cxn modelId="{4483D788-FD1D-42A0-A731-94701B278823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9393929-20F9-43DB-864E-B6DDB475764F}" type="presOf" srcId="{4C35D32F-0EAB-4CD7-82EE-45574DC2A586}" destId="{8BEBB6EC-1DAA-4CAC-8A25-BC0FCBD5DBD5}" srcOrd="0" destOrd="0" presId="urn:microsoft.com/office/officeart/2005/8/layout/target3"/>
    <dgm:cxn modelId="{4EFCA974-12F8-4DAF-885F-72E3B555D7DA}" type="presOf" srcId="{D1D4F407-5343-4D3F-B5B9-D407B03CAEB4}" destId="{D005CE8C-CC26-4C3E-AC11-E15060ECD759}" srcOrd="0" destOrd="0" presId="urn:microsoft.com/office/officeart/2005/8/layout/target3"/>
    <dgm:cxn modelId="{C841E267-C3B6-4DD7-9428-2F673DD6469F}" type="presOf" srcId="{02D3ABD5-07DC-48E3-807C-B204D29A7DF0}" destId="{7F32AFE6-5D2C-4DC7-87A5-B62FB13DC21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64F46B8-9221-48BA-84D2-E09F446D78BE}" type="presOf" srcId="{B651F6E3-6281-48DB-9319-2AEAFDAE7572}" destId="{6BB5E863-4638-4E1D-BFDE-399D028AC4ED}" srcOrd="1" destOrd="0" presId="urn:microsoft.com/office/officeart/2005/8/layout/target3"/>
    <dgm:cxn modelId="{276DB9A0-215A-4E6D-91FA-78DAC53E7DB1}" type="presOf" srcId="{02D3ABD5-07DC-48E3-807C-B204D29A7DF0}" destId="{61B35E2F-12DF-441A-B3C7-B9B960E9874B}" srcOrd="0" destOrd="0" presId="urn:microsoft.com/office/officeart/2005/8/layout/target3"/>
    <dgm:cxn modelId="{AFF8D0AA-AC69-4524-B245-2C429C57777E}" type="presOf" srcId="{D1B46980-6531-4606-95E6-44980827E919}" destId="{2BE915AB-18AA-4053-B92C-3BFC9ED204BB}" srcOrd="1" destOrd="0" presId="urn:microsoft.com/office/officeart/2005/8/layout/target3"/>
    <dgm:cxn modelId="{41F6F11B-C7A7-4F2C-AE00-B13CF1C68384}" type="presOf" srcId="{4C35D32F-0EAB-4CD7-82EE-45574DC2A586}" destId="{890E4F0B-2866-4A3F-A3C7-2A14B1797930}" srcOrd="1" destOrd="0" presId="urn:microsoft.com/office/officeart/2005/8/layout/target3"/>
    <dgm:cxn modelId="{230D9406-0C75-4CA5-8A50-E9427542581F}" type="presOf" srcId="{D1B46980-6531-4606-95E6-44980827E919}" destId="{6140AFEC-043D-4C43-A2F9-D0F5331DF3A3}" srcOrd="0" destOrd="0" presId="urn:microsoft.com/office/officeart/2005/8/layout/target3"/>
    <dgm:cxn modelId="{C91EE153-705C-41C4-B37E-EF9AEE3F1EFB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019FA84-87F7-44A5-978C-11045097519C}" type="presOf" srcId="{757F3AB3-0718-4624-B441-E567A8F0AB56}" destId="{333A1088-737F-45CB-B68E-254E46348037}" srcOrd="0" destOrd="0" presId="urn:microsoft.com/office/officeart/2005/8/layout/target3"/>
    <dgm:cxn modelId="{802909F7-2710-4595-B06B-6F9EB277405E}" type="presParOf" srcId="{333A1088-737F-45CB-B68E-254E46348037}" destId="{F5ABB229-8D3B-4694-996A-96F23CF14429}" srcOrd="0" destOrd="0" presId="urn:microsoft.com/office/officeart/2005/8/layout/target3"/>
    <dgm:cxn modelId="{ACBBD279-B047-4EF5-ADDF-1C3871244234}" type="presParOf" srcId="{333A1088-737F-45CB-B68E-254E46348037}" destId="{F41139FD-01EE-4571-8B17-4FB00FC51163}" srcOrd="1" destOrd="0" presId="urn:microsoft.com/office/officeart/2005/8/layout/target3"/>
    <dgm:cxn modelId="{99EEC7A6-5DF4-415D-816E-1D167B4FC092}" type="presParOf" srcId="{333A1088-737F-45CB-B68E-254E46348037}" destId="{D005CE8C-CC26-4C3E-AC11-E15060ECD759}" srcOrd="2" destOrd="0" presId="urn:microsoft.com/office/officeart/2005/8/layout/target3"/>
    <dgm:cxn modelId="{346263D9-2F7C-4AA6-8B0C-EDC0A7EE632F}" type="presParOf" srcId="{333A1088-737F-45CB-B68E-254E46348037}" destId="{2C702D82-9B77-49B7-9568-BB8EB47C3372}" srcOrd="3" destOrd="0" presId="urn:microsoft.com/office/officeart/2005/8/layout/target3"/>
    <dgm:cxn modelId="{A8C4E87F-97B9-452C-971A-791F0CEE7CF0}" type="presParOf" srcId="{333A1088-737F-45CB-B68E-254E46348037}" destId="{A52A0455-90FF-4808-ABD0-F02540D31D5A}" srcOrd="4" destOrd="0" presId="urn:microsoft.com/office/officeart/2005/8/layout/target3"/>
    <dgm:cxn modelId="{784A586D-24E1-43C6-A56A-F6C1924F794A}" type="presParOf" srcId="{333A1088-737F-45CB-B68E-254E46348037}" destId="{6140AFEC-043D-4C43-A2F9-D0F5331DF3A3}" srcOrd="5" destOrd="0" presId="urn:microsoft.com/office/officeart/2005/8/layout/target3"/>
    <dgm:cxn modelId="{43D8C349-6428-4811-9621-59ACD5A8B3BE}" type="presParOf" srcId="{333A1088-737F-45CB-B68E-254E46348037}" destId="{9358AC05-5D7D-4327-9F80-1AD486AEA664}" srcOrd="6" destOrd="0" presId="urn:microsoft.com/office/officeart/2005/8/layout/target3"/>
    <dgm:cxn modelId="{BE9B37C8-5791-47CE-9D1E-BA927C81575D}" type="presParOf" srcId="{333A1088-737F-45CB-B68E-254E46348037}" destId="{313FC574-E1CD-4FB4-B054-0B805CE0447D}" srcOrd="7" destOrd="0" presId="urn:microsoft.com/office/officeart/2005/8/layout/target3"/>
    <dgm:cxn modelId="{8CF99264-B9EF-4E99-964D-9BECB545F6AE}" type="presParOf" srcId="{333A1088-737F-45CB-B68E-254E46348037}" destId="{619D679B-A015-4ECF-8348-D1034C574F40}" srcOrd="8" destOrd="0" presId="urn:microsoft.com/office/officeart/2005/8/layout/target3"/>
    <dgm:cxn modelId="{5CF892F6-03F6-4B0D-864E-94CC3A057371}" type="presParOf" srcId="{333A1088-737F-45CB-B68E-254E46348037}" destId="{322283A8-4A27-4CDA-BAE3-F381106A9174}" srcOrd="9" destOrd="0" presId="urn:microsoft.com/office/officeart/2005/8/layout/target3"/>
    <dgm:cxn modelId="{C5FF1A7E-7D9C-4496-8B9A-B12B31BCC2F5}" type="presParOf" srcId="{333A1088-737F-45CB-B68E-254E46348037}" destId="{FFC9F71D-1B4F-4AD9-A4A6-86ADEFC8AF5C}" srcOrd="10" destOrd="0" presId="urn:microsoft.com/office/officeart/2005/8/layout/target3"/>
    <dgm:cxn modelId="{7BC6CB4E-E21B-4D8F-B29C-69047E48A059}" type="presParOf" srcId="{333A1088-737F-45CB-B68E-254E46348037}" destId="{25B08C86-7E15-44DC-BE7F-FFB55DD49D12}" srcOrd="11" destOrd="0" presId="urn:microsoft.com/office/officeart/2005/8/layout/target3"/>
    <dgm:cxn modelId="{78C1940C-9E9A-40EF-AE9E-9174307AAA9A}" type="presParOf" srcId="{333A1088-737F-45CB-B68E-254E46348037}" destId="{76644BE8-9D7C-4C09-B250-3D10AF48CBB7}" srcOrd="12" destOrd="0" presId="urn:microsoft.com/office/officeart/2005/8/layout/target3"/>
    <dgm:cxn modelId="{38F5B3FB-BA29-4B44-BAF3-6F87AD3C2A54}" type="presParOf" srcId="{333A1088-737F-45CB-B68E-254E46348037}" destId="{EE85B701-7295-41C0-BA7A-34D3756A2AE6}" srcOrd="13" destOrd="0" presId="urn:microsoft.com/office/officeart/2005/8/layout/target3"/>
    <dgm:cxn modelId="{8E11751D-DC25-4990-8BB9-C61EFA9439DE}" type="presParOf" srcId="{333A1088-737F-45CB-B68E-254E46348037}" destId="{8BEBB6EC-1DAA-4CAC-8A25-BC0FCBD5DBD5}" srcOrd="14" destOrd="0" presId="urn:microsoft.com/office/officeart/2005/8/layout/target3"/>
    <dgm:cxn modelId="{85CE5D87-CFCA-439B-BD2D-F7227208AECB}" type="presParOf" srcId="{333A1088-737F-45CB-B68E-254E46348037}" destId="{D1B260DE-8BB4-4A33-89B8-8818FDEE805A}" srcOrd="15" destOrd="0" presId="urn:microsoft.com/office/officeart/2005/8/layout/target3"/>
    <dgm:cxn modelId="{F955F1B8-A3D4-4A92-BD1C-D871FD377377}" type="presParOf" srcId="{333A1088-737F-45CB-B68E-254E46348037}" destId="{AF3572B6-0987-4E43-8E73-84BA9F9BA0A7}" srcOrd="16" destOrd="0" presId="urn:microsoft.com/office/officeart/2005/8/layout/target3"/>
    <dgm:cxn modelId="{832C8507-5274-4AB0-8564-A718C8618C22}" type="presParOf" srcId="{333A1088-737F-45CB-B68E-254E46348037}" destId="{61B35E2F-12DF-441A-B3C7-B9B960E9874B}" srcOrd="17" destOrd="0" presId="urn:microsoft.com/office/officeart/2005/8/layout/target3"/>
    <dgm:cxn modelId="{58A25D8E-70E2-453F-9E58-F1D02459E6BA}" type="presParOf" srcId="{333A1088-737F-45CB-B68E-254E46348037}" destId="{AED2198E-93D5-4001-81B4-73124B309672}" srcOrd="18" destOrd="0" presId="urn:microsoft.com/office/officeart/2005/8/layout/target3"/>
    <dgm:cxn modelId="{965C98EA-56CF-4B99-81FD-EE062C38F549}" type="presParOf" srcId="{333A1088-737F-45CB-B68E-254E46348037}" destId="{2BE915AB-18AA-4053-B92C-3BFC9ED204BB}" srcOrd="19" destOrd="0" presId="urn:microsoft.com/office/officeart/2005/8/layout/target3"/>
    <dgm:cxn modelId="{F3D9C6EA-3A3C-4C2D-BE38-AEAF257B1D0E}" type="presParOf" srcId="{333A1088-737F-45CB-B68E-254E46348037}" destId="{6BB5E863-4638-4E1D-BFDE-399D028AC4ED}" srcOrd="20" destOrd="0" presId="urn:microsoft.com/office/officeart/2005/8/layout/target3"/>
    <dgm:cxn modelId="{37CDBC77-1163-4582-898E-1ADD9CC63200}" type="presParOf" srcId="{333A1088-737F-45CB-B68E-254E46348037}" destId="{5A5FFA88-C948-4069-8E93-59FA12366E83}" srcOrd="21" destOrd="0" presId="urn:microsoft.com/office/officeart/2005/8/layout/target3"/>
    <dgm:cxn modelId="{EE3A4D87-BDF4-421E-9733-990C940352DC}" type="presParOf" srcId="{333A1088-737F-45CB-B68E-254E46348037}" destId="{890E4F0B-2866-4A3F-A3C7-2A14B1797930}" srcOrd="22" destOrd="0" presId="urn:microsoft.com/office/officeart/2005/8/layout/target3"/>
    <dgm:cxn modelId="{F77FE7BF-4B29-4D5A-84E7-E1E8B3D408C6}" type="presParOf" srcId="{333A1088-737F-45CB-B68E-254E46348037}" destId="{7F32AFE6-5D2C-4DC7-87A5-B62FB13DC21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Školní Stará Boleslav</a:t>
          </a:r>
          <a:endParaRPr lang="cs-CZ" sz="20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Jana Valášková</a:t>
          </a:r>
          <a:endParaRPr lang="cs-CZ" sz="20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VY_32_INOVACE_01_PŘÍRODOPIS</a:t>
          </a:r>
          <a:endParaRPr lang="cs-CZ" sz="20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Hlodavci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PROJEKTU:cz.1.07/1.4.00/21.0979 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AF3572B6-0987-4E43-8E73-84BA9F9BA0A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B35E2F-12DF-441A-B3C7-B9B960E9874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1405D1-394B-40BA-AB7D-F1ABC3957CB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276548-2817-4218-967E-49D9853D49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29441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066E0-D02A-477C-A3F7-DE09E337E233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F71B7-2238-4F91-A72F-74826313B7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6836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066E0-D02A-477C-A3F7-DE09E337E233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F71B7-2238-4F91-A72F-74826313B7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91270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066E0-D02A-477C-A3F7-DE09E337E233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F71B7-2238-4F91-A72F-74826313B7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7922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066E0-D02A-477C-A3F7-DE09E337E233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F71B7-2238-4F91-A72F-74826313B7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26153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066E0-D02A-477C-A3F7-DE09E337E233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F71B7-2238-4F91-A72F-74826313B7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84088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066E0-D02A-477C-A3F7-DE09E337E233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F71B7-2238-4F91-A72F-74826313B7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32186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066E0-D02A-477C-A3F7-DE09E337E233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F71B7-2238-4F91-A72F-74826313B7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86678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066E0-D02A-477C-A3F7-DE09E337E233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F71B7-2238-4F91-A72F-74826313B7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7279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066E0-D02A-477C-A3F7-DE09E337E233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F71B7-2238-4F91-A72F-74826313B7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7392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066E0-D02A-477C-A3F7-DE09E337E233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F71B7-2238-4F91-A72F-74826313B7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10280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066E0-D02A-477C-A3F7-DE09E337E233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F71B7-2238-4F91-A72F-74826313B7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37366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15877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72075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62508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69387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62208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68560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958619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123244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202258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092832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158248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D39E7-C53F-4002-A596-55C13E134DA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B354F-B8DB-424E-90BF-5DB447D0E02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418913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D39E7-C53F-4002-A596-55C13E134DA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B354F-B8DB-424E-90BF-5DB447D0E02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151375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D39E7-C53F-4002-A596-55C13E134DA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B354F-B8DB-424E-90BF-5DB447D0E02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944606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D39E7-C53F-4002-A596-55C13E134DA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B354F-B8DB-424E-90BF-5DB447D0E02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030689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D39E7-C53F-4002-A596-55C13E134DA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B354F-B8DB-424E-90BF-5DB447D0E02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996610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D39E7-C53F-4002-A596-55C13E134DA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B354F-B8DB-424E-90BF-5DB447D0E02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739577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D39E7-C53F-4002-A596-55C13E134DA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B354F-B8DB-424E-90BF-5DB447D0E02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85396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D39E7-C53F-4002-A596-55C13E134DA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B354F-B8DB-424E-90BF-5DB447D0E02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650604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D39E7-C53F-4002-A596-55C13E134DA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B354F-B8DB-424E-90BF-5DB447D0E02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487629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D39E7-C53F-4002-A596-55C13E134DA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B354F-B8DB-424E-90BF-5DB447D0E02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573886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D39E7-C53F-4002-A596-55C13E134DA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B354F-B8DB-424E-90BF-5DB447D0E02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24020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C066E0-D02A-477C-A3F7-DE09E337E233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FF71B7-2238-4F91-A72F-74826313B7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80352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3988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ED39E7-C53F-4002-A596-55C13E134DA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EB354F-B8DB-424E-90BF-5DB447D0E02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58653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naturfoto.cz/savci/hlodavci.html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4003254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9321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Anotace : Materiál slouží k úvodu nebo shrnutí  </a:t>
            </a:r>
          </a:p>
          <a:p>
            <a:pPr marL="0" indent="0">
              <a:buNone/>
            </a:pPr>
            <a:r>
              <a:rPr lang="cs-CZ" dirty="0" smtClean="0"/>
              <a:t>                      učiva </a:t>
            </a:r>
          </a:p>
          <a:p>
            <a:r>
              <a:rPr lang="cs-CZ" dirty="0" smtClean="0"/>
              <a:t>Jazyk : čeština</a:t>
            </a:r>
          </a:p>
          <a:p>
            <a:r>
              <a:rPr lang="cs-CZ" dirty="0" smtClean="0"/>
              <a:t>Očekávaný výstup : Rozeznat základní znaky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hlodavců</a:t>
            </a:r>
            <a:r>
              <a:rPr lang="cs-CZ" smtClean="0"/>
              <a:t>, jejich zástupci</a:t>
            </a:r>
            <a:endParaRPr lang="cs-CZ" dirty="0" smtClean="0"/>
          </a:p>
          <a:p>
            <a:r>
              <a:rPr lang="cs-CZ" dirty="0" smtClean="0"/>
              <a:t>Druh materiálu : prezentace</a:t>
            </a:r>
          </a:p>
          <a:p>
            <a:r>
              <a:rPr lang="cs-CZ" dirty="0" smtClean="0"/>
              <a:t>Stupeň a typ vzdělávání : škola praktická 2.st.</a:t>
            </a:r>
          </a:p>
          <a:p>
            <a:r>
              <a:rPr lang="cs-CZ" dirty="0" smtClean="0"/>
              <a:t>Věková skupina : 12-13 let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4649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  <a:alpha val="9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7164" y="2708920"/>
            <a:ext cx="7772400" cy="338437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708920"/>
            <a:ext cx="6400800" cy="2929880"/>
          </a:xfrm>
        </p:spPr>
        <p:txBody>
          <a:bodyPr>
            <a:noAutofit/>
          </a:bodyPr>
          <a:lstStyle/>
          <a:p>
            <a:r>
              <a:rPr lang="cs-CZ" sz="4800" b="1" dirty="0" smtClean="0">
                <a:solidFill>
                  <a:schemeClr val="tx1"/>
                </a:solidFill>
              </a:rPr>
              <a:t>Obratlovci</a:t>
            </a:r>
          </a:p>
          <a:p>
            <a:r>
              <a:rPr lang="cs-CZ" sz="4800" b="1" dirty="0" smtClean="0">
                <a:solidFill>
                  <a:schemeClr val="tx1"/>
                </a:solidFill>
              </a:rPr>
              <a:t>Tělo kryté srstí</a:t>
            </a:r>
          </a:p>
          <a:p>
            <a:r>
              <a:rPr lang="cs-CZ" sz="4800" b="1" dirty="0" smtClean="0">
                <a:solidFill>
                  <a:schemeClr val="tx1"/>
                </a:solidFill>
              </a:rPr>
              <a:t>Mláďata sají mateřské mléko</a:t>
            </a:r>
          </a:p>
          <a:p>
            <a:endParaRPr lang="cs-CZ" sz="4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255" y="476672"/>
            <a:ext cx="7772400" cy="1931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77186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  <a:alpha val="68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Hlodavé zuby</a:t>
            </a:r>
            <a:r>
              <a:rPr lang="cs-CZ" dirty="0" smtClean="0"/>
              <a:t>, které stále dorůstají.</a:t>
            </a:r>
          </a:p>
          <a:p>
            <a:endParaRPr lang="cs-CZ" dirty="0" smtClean="0"/>
          </a:p>
          <a:p>
            <a:r>
              <a:rPr lang="cs-CZ" dirty="0" smtClean="0"/>
              <a:t>Živí se </a:t>
            </a:r>
            <a:r>
              <a:rPr lang="cs-CZ" b="1" dirty="0" smtClean="0"/>
              <a:t>většinou rostlinami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Mají </a:t>
            </a:r>
            <a:r>
              <a:rPr lang="cs-CZ" b="1" dirty="0" smtClean="0"/>
              <a:t>větší počet mláďat vícekrát do roka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Někteří jsou užiteční /kožešina, maso/,           jiní škodí a přenášejí nemoci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8229600" cy="1292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91106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92696"/>
            <a:ext cx="7772400" cy="2125211"/>
          </a:xfrm>
        </p:spPr>
        <p:txBody>
          <a:bodyPr>
            <a:noAutofit/>
          </a:bodyPr>
          <a:lstStyle/>
          <a:p>
            <a:pPr algn="l"/>
            <a:r>
              <a:rPr lang="cs-CZ" sz="3200" dirty="0">
                <a:solidFill>
                  <a:srgbClr val="FF0000"/>
                </a:solidFill>
                <a:hlinkClick r:id="rId2"/>
              </a:rPr>
              <a:t>Myš </a:t>
            </a:r>
            <a:r>
              <a:rPr lang="cs-CZ" sz="3200" dirty="0" smtClean="0">
                <a:solidFill>
                  <a:srgbClr val="FF0000"/>
                </a:solidFill>
                <a:hlinkClick r:id="rId2"/>
              </a:rPr>
              <a:t>domácí, </a:t>
            </a:r>
            <a:r>
              <a:rPr lang="cs-CZ" sz="3200" dirty="0">
                <a:solidFill>
                  <a:srgbClr val="FF0000"/>
                </a:solidFill>
                <a:hlinkClick r:id="rId2"/>
              </a:rPr>
              <a:t>hraboš</a:t>
            </a:r>
            <a:r>
              <a:rPr lang="cs-CZ" sz="3200" dirty="0">
                <a:hlinkClick r:id="rId2"/>
              </a:rPr>
              <a:t/>
            </a:r>
            <a:br>
              <a:rPr lang="cs-CZ" sz="3200" dirty="0">
                <a:hlinkClick r:id="rId2"/>
              </a:rPr>
            </a:br>
            <a:r>
              <a:rPr lang="cs-CZ" sz="3200" dirty="0">
                <a:solidFill>
                  <a:srgbClr val="FF0000"/>
                </a:solidFill>
                <a:hlinkClick r:id="rId2"/>
              </a:rPr>
              <a:t>Potkan, krysa </a:t>
            </a:r>
            <a:r>
              <a:rPr lang="cs-CZ" sz="3200" dirty="0">
                <a:hlinkClick r:id="rId2"/>
              </a:rPr>
              <a:t>– </a:t>
            </a:r>
            <a:r>
              <a:rPr lang="cs-CZ" sz="3200" dirty="0" err="1" smtClean="0">
                <a:hlinkClick r:id="rId2"/>
              </a:rPr>
              <a:t>skládky,smetiště</a:t>
            </a:r>
            <a:r>
              <a:rPr lang="cs-CZ" sz="3200" dirty="0" smtClean="0">
                <a:hlinkClick r:id="rId2"/>
              </a:rPr>
              <a:t>, kanalizace</a:t>
            </a:r>
            <a:r>
              <a:rPr lang="cs-CZ" sz="3200" dirty="0">
                <a:hlinkClick r:id="rId2"/>
              </a:rPr>
              <a:t/>
            </a:r>
            <a:br>
              <a:rPr lang="cs-CZ" sz="3200" dirty="0">
                <a:hlinkClick r:id="rId2"/>
              </a:rPr>
            </a:br>
            <a:r>
              <a:rPr lang="cs-CZ" sz="3200" dirty="0">
                <a:solidFill>
                  <a:srgbClr val="FF0000"/>
                </a:solidFill>
                <a:hlinkClick r:id="rId2"/>
              </a:rPr>
              <a:t>Křeček, </a:t>
            </a:r>
            <a:r>
              <a:rPr lang="cs-CZ" sz="3200" dirty="0" smtClean="0">
                <a:solidFill>
                  <a:srgbClr val="FF0000"/>
                </a:solidFill>
                <a:hlinkClick r:id="rId2"/>
              </a:rPr>
              <a:t>sysel</a:t>
            </a:r>
            <a:r>
              <a:rPr lang="cs-CZ" sz="3200" dirty="0" smtClean="0">
                <a:solidFill>
                  <a:srgbClr val="FF0000"/>
                </a:solidFill>
                <a:hlinkClick r:id="rId2"/>
              </a:rPr>
              <a:t>,…</a:t>
            </a:r>
            <a:endParaRPr lang="cs-CZ" sz="3200" dirty="0">
              <a:hlinkClick r:id="rId2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rot="4394129" flipV="1">
            <a:off x="3498660" y="2988424"/>
            <a:ext cx="1042300" cy="757565"/>
          </a:xfrm>
        </p:spPr>
        <p:txBody>
          <a:bodyPr>
            <a:normAutofit/>
          </a:bodyPr>
          <a:lstStyle/>
          <a:p>
            <a:pPr algn="l"/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59632" y="220486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1026" name="Picture 2" descr="C:\Users\slovol\AppData\Local\Microsoft\Windows\Temporary Internet Files\Content.IE5\NI4BU8ZB\MP90040695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688704"/>
            <a:ext cx="5616624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lovol\AppData\Local\Microsoft\Windows\Temporary Internet Files\Content.IE5\6JL5KHAM\MC9003049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075" y="3356992"/>
            <a:ext cx="1806575" cy="1327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7827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2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  <a:alpha val="4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467544" y="1809130"/>
            <a:ext cx="7278874" cy="1079500"/>
          </a:xfrm>
        </p:spPr>
        <p:txBody>
          <a:bodyPr>
            <a:normAutofit fontScale="90000"/>
          </a:bodyPr>
          <a:lstStyle/>
          <a:p>
            <a:pPr algn="l"/>
            <a:r>
              <a:rPr lang="cs-CZ" sz="2700" b="1" dirty="0" smtClean="0">
                <a:solidFill>
                  <a:srgbClr val="FF0000"/>
                </a:solidFill>
              </a:rPr>
              <a:t>         </a:t>
            </a:r>
            <a:r>
              <a:rPr lang="cs-CZ" sz="3100" b="1" dirty="0" smtClean="0">
                <a:solidFill>
                  <a:srgbClr val="FF0000"/>
                </a:solidFill>
              </a:rPr>
              <a:t>Zajíc </a:t>
            </a:r>
            <a:r>
              <a:rPr lang="cs-CZ" sz="3100" b="1" dirty="0">
                <a:solidFill>
                  <a:srgbClr val="FF0000"/>
                </a:solidFill>
              </a:rPr>
              <a:t>polní </a:t>
            </a:r>
            <a:r>
              <a:rPr lang="cs-CZ" sz="3100" b="1" dirty="0" smtClean="0"/>
              <a:t>- </a:t>
            </a:r>
            <a:r>
              <a:rPr lang="cs-CZ" sz="2700" b="1" dirty="0" smtClean="0"/>
              <a:t>žije </a:t>
            </a:r>
            <a:r>
              <a:rPr lang="cs-CZ" sz="2700" b="1" dirty="0"/>
              <a:t>v </a:t>
            </a:r>
            <a:r>
              <a:rPr lang="cs-CZ" sz="2700" b="1" dirty="0" smtClean="0"/>
              <a:t>pelechu/“pekáč“/</a:t>
            </a:r>
            <a:br>
              <a:rPr lang="cs-CZ" sz="2700" b="1" dirty="0" smtClean="0"/>
            </a:br>
            <a:r>
              <a:rPr lang="cs-CZ" sz="2700" b="1" dirty="0"/>
              <a:t> </a:t>
            </a:r>
            <a:r>
              <a:rPr lang="cs-CZ" sz="2700" b="1" dirty="0" smtClean="0"/>
              <a:t>                               </a:t>
            </a:r>
            <a:r>
              <a:rPr lang="cs-CZ" sz="2700" dirty="0" smtClean="0"/>
              <a:t>-</a:t>
            </a:r>
            <a:r>
              <a:rPr lang="pt-BR" sz="2700" b="1" dirty="0" smtClean="0"/>
              <a:t> </a:t>
            </a:r>
            <a:r>
              <a:rPr lang="pt-BR" sz="2700" b="1" dirty="0"/>
              <a:t>mláďata mají srst a vidí</a:t>
            </a:r>
            <a:br>
              <a:rPr lang="pt-BR" sz="2700" b="1" dirty="0"/>
            </a:br>
            <a:r>
              <a:rPr lang="cs-CZ" sz="2700" b="1" dirty="0" smtClean="0"/>
              <a:t/>
            </a:r>
            <a:br>
              <a:rPr lang="cs-CZ" sz="2700" b="1" dirty="0" smtClean="0"/>
            </a:b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4283968" y="4079621"/>
            <a:ext cx="4572000" cy="307776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 </a:t>
            </a:r>
            <a:br>
              <a:rPr lang="cs-CZ" dirty="0"/>
            </a:br>
            <a:r>
              <a:rPr lang="cs-CZ" sz="2800" b="1" dirty="0">
                <a:solidFill>
                  <a:srgbClr val="FF0000"/>
                </a:solidFill>
              </a:rPr>
              <a:t>Králík divoký </a:t>
            </a:r>
            <a:r>
              <a:rPr lang="cs-CZ" sz="2400" b="1" dirty="0" smtClean="0"/>
              <a:t>-žije </a:t>
            </a:r>
            <a:r>
              <a:rPr lang="cs-CZ" sz="2400" b="1" dirty="0"/>
              <a:t>v noře, </a:t>
            </a:r>
            <a:r>
              <a:rPr lang="cs-CZ" sz="2400" b="1" dirty="0" smtClean="0"/>
              <a:t>  </a:t>
            </a:r>
          </a:p>
          <a:p>
            <a:r>
              <a:rPr lang="cs-CZ" sz="2400" b="1" dirty="0" smtClean="0"/>
              <a:t>                              mláďata </a:t>
            </a:r>
            <a:r>
              <a:rPr lang="cs-CZ" sz="2400" b="1" dirty="0"/>
              <a:t>jsou holá </a:t>
            </a:r>
            <a:endParaRPr lang="cs-CZ" sz="2400" b="1" dirty="0" smtClean="0"/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             a slepá</a:t>
            </a:r>
            <a:r>
              <a:rPr lang="cs-CZ" sz="2400" b="1" dirty="0"/>
              <a:t/>
            </a:r>
            <a:br>
              <a:rPr lang="cs-CZ" sz="2400" b="1" dirty="0"/>
            </a:br>
            <a:r>
              <a:rPr lang="cs-CZ" sz="2400" b="1" dirty="0"/>
              <a:t/>
            </a:r>
            <a:br>
              <a:rPr lang="cs-CZ" sz="2400" b="1" dirty="0"/>
            </a:br>
            <a:r>
              <a:rPr lang="cs-CZ" sz="2800" b="1" dirty="0">
                <a:solidFill>
                  <a:srgbClr val="FF0000"/>
                </a:solidFill>
              </a:rPr>
              <a:t>Králík domácí </a:t>
            </a:r>
            <a:r>
              <a:rPr lang="cs-CZ" sz="2400" b="1" dirty="0"/>
              <a:t>– kožešina, maso</a:t>
            </a:r>
            <a:br>
              <a:rPr lang="cs-CZ" sz="2400" b="1" dirty="0"/>
            </a:br>
            <a:r>
              <a:rPr lang="cs-CZ" sz="2400" b="1" dirty="0"/>
              <a:t/>
            </a:r>
            <a:br>
              <a:rPr lang="cs-CZ" sz="2400" b="1" dirty="0"/>
            </a:br>
            <a:endParaRPr lang="cs-CZ" sz="2400" b="1" dirty="0"/>
          </a:p>
        </p:txBody>
      </p:sp>
      <p:pic>
        <p:nvPicPr>
          <p:cNvPr id="1030" name="Picture 6" descr="C:\Documents and Settings\admin\Local Settings\Temporary Internet Files\Content.IE5\B6P0NUEX\MC9004414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0963" y="2348880"/>
            <a:ext cx="1812925" cy="1022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admin\Local Settings\Temporary Internet Files\Content.IE5\3DQOIWNE\MC9003304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151806"/>
            <a:ext cx="1700784" cy="1466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8334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www.office.microsoft.com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5919254"/>
      </p:ext>
    </p:extLst>
  </p:cSld>
  <p:clrMapOvr>
    <a:masterClrMapping/>
  </p:clrMapOvr>
</p:sld>
</file>

<file path=ppt/theme/theme1.xml><?xml version="1.0" encoding="utf-8"?>
<a:theme xmlns:a="http://schemas.openxmlformats.org/drawingml/2006/main" name="hlodavc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hlodavc</Template>
  <TotalTime>43</TotalTime>
  <Words>121</Words>
  <Application>Microsoft Office PowerPoint</Application>
  <PresentationFormat>Předvádění na obrazovce (4:3)</PresentationFormat>
  <Paragraphs>32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hlodavc</vt:lpstr>
      <vt:lpstr>Motiv systému Office</vt:lpstr>
      <vt:lpstr>1_Motiv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Myš domácí, hraboš Potkan, krysa – skládky,smetiště, kanalizace Křeček, sysel,…</vt:lpstr>
      <vt:lpstr>         Zajíc polní - žije v pelechu/“pekáč“/                                 - mláďata mají srst a vidí  </vt:lpstr>
      <vt:lpstr>Citace 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Jaana</dc:creator>
  <cp:lastModifiedBy>Slováková Olga</cp:lastModifiedBy>
  <cp:revision>14</cp:revision>
  <dcterms:created xsi:type="dcterms:W3CDTF">2011-11-09T18:21:46Z</dcterms:created>
  <dcterms:modified xsi:type="dcterms:W3CDTF">2012-08-28T07:27:56Z</dcterms:modified>
</cp:coreProperties>
</file>