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62" r:id="rId3"/>
    <p:sldId id="264" r:id="rId4"/>
    <p:sldId id="256" r:id="rId5"/>
    <p:sldId id="257" r:id="rId6"/>
    <p:sldId id="260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VY_32_INOVACE_02_PŘÍRODOPIS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Hmyzožravci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F857B6A-E345-499B-BAB1-805F69659E25}" type="presOf" srcId="{D1B46980-6531-4606-95E6-44980827E919}" destId="{2BE915AB-18AA-4053-B92C-3BFC9ED204BB}" srcOrd="1" destOrd="0" presId="urn:microsoft.com/office/officeart/2005/8/layout/target3"/>
    <dgm:cxn modelId="{F5673876-36F4-4666-B04E-69F18A5ED0BA}" type="presOf" srcId="{B651F6E3-6281-48DB-9319-2AEAFDAE7572}" destId="{619D679B-A015-4ECF-8348-D1034C574F40}" srcOrd="0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828F9C1-ED2E-4198-A9B8-795E50137D50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18BD2D7-17E4-4FA6-8A86-E84C03344A94}" type="presOf" srcId="{757F3AB3-0718-4624-B441-E567A8F0AB56}" destId="{333A1088-737F-45CB-B68E-254E46348037}" srcOrd="0" destOrd="0" presId="urn:microsoft.com/office/officeart/2005/8/layout/target3"/>
    <dgm:cxn modelId="{415672BB-5176-4BB0-A526-0007530901DC}" type="presOf" srcId="{D1D4F407-5343-4D3F-B5B9-D407B03CAEB4}" destId="{AED2198E-93D5-4001-81B4-73124B309672}" srcOrd="1" destOrd="0" presId="urn:microsoft.com/office/officeart/2005/8/layout/target3"/>
    <dgm:cxn modelId="{F3413AD8-D4C7-4F08-AA5C-3C78550EA576}" type="presOf" srcId="{4C35D32F-0EAB-4CD7-82EE-45574DC2A586}" destId="{8BEBB6EC-1DAA-4CAC-8A25-BC0FCBD5DBD5}" srcOrd="0" destOrd="0" presId="urn:microsoft.com/office/officeart/2005/8/layout/target3"/>
    <dgm:cxn modelId="{DCA3279D-3E5F-451F-B4E5-A8DE8679DFEA}" type="presOf" srcId="{02D3ABD5-07DC-48E3-807C-B204D29A7DF0}" destId="{7F32AFE6-5D2C-4DC7-87A5-B62FB13DC21B}" srcOrd="1" destOrd="0" presId="urn:microsoft.com/office/officeart/2005/8/layout/target3"/>
    <dgm:cxn modelId="{2707A064-8C19-4864-B73F-61D1E0A3130E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E4273E3-3177-4A1F-9AAF-555A0309A425}" type="presOf" srcId="{4C35D32F-0EAB-4CD7-82EE-45574DC2A586}" destId="{890E4F0B-2866-4A3F-A3C7-2A14B1797930}" srcOrd="1" destOrd="0" presId="urn:microsoft.com/office/officeart/2005/8/layout/target3"/>
    <dgm:cxn modelId="{00E8A6F3-FF27-4937-9D56-978A94B8B73D}" type="presOf" srcId="{D8197B8C-B260-4A16-BDF4-0947B075E274}" destId="{5A5FFA88-C948-4069-8E93-59FA12366E83}" srcOrd="1" destOrd="0" presId="urn:microsoft.com/office/officeart/2005/8/layout/target3"/>
    <dgm:cxn modelId="{7597FF6A-3916-4BE6-9B75-BCB06EDC4548}" type="presOf" srcId="{D1D4F407-5343-4D3F-B5B9-D407B03CAEB4}" destId="{D005CE8C-CC26-4C3E-AC11-E15060ECD759}" srcOrd="0" destOrd="0" presId="urn:microsoft.com/office/officeart/2005/8/layout/target3"/>
    <dgm:cxn modelId="{A35C548D-F082-4F67-9F19-00DB3E431A07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9553FCE-EB4B-42E2-A5BF-A39BCCDC45A8}" type="presOf" srcId="{02D3ABD5-07DC-48E3-807C-B204D29A7DF0}" destId="{61B35E2F-12DF-441A-B3C7-B9B960E9874B}" srcOrd="0" destOrd="0" presId="urn:microsoft.com/office/officeart/2005/8/layout/target3"/>
    <dgm:cxn modelId="{0AC68105-C296-4F2A-B542-4606D4CD71E6}" type="presParOf" srcId="{333A1088-737F-45CB-B68E-254E46348037}" destId="{F5ABB229-8D3B-4694-996A-96F23CF14429}" srcOrd="0" destOrd="0" presId="urn:microsoft.com/office/officeart/2005/8/layout/target3"/>
    <dgm:cxn modelId="{A4360A02-3F86-4F7F-93FA-87864A98C6C1}" type="presParOf" srcId="{333A1088-737F-45CB-B68E-254E46348037}" destId="{F41139FD-01EE-4571-8B17-4FB00FC51163}" srcOrd="1" destOrd="0" presId="urn:microsoft.com/office/officeart/2005/8/layout/target3"/>
    <dgm:cxn modelId="{CC358FDF-0A0D-4FED-AB56-44F32C96B86E}" type="presParOf" srcId="{333A1088-737F-45CB-B68E-254E46348037}" destId="{D005CE8C-CC26-4C3E-AC11-E15060ECD759}" srcOrd="2" destOrd="0" presId="urn:microsoft.com/office/officeart/2005/8/layout/target3"/>
    <dgm:cxn modelId="{E78C2C47-368E-497E-BAD0-3EBB50B787B4}" type="presParOf" srcId="{333A1088-737F-45CB-B68E-254E46348037}" destId="{2C702D82-9B77-49B7-9568-BB8EB47C3372}" srcOrd="3" destOrd="0" presId="urn:microsoft.com/office/officeart/2005/8/layout/target3"/>
    <dgm:cxn modelId="{25512492-574A-4F0F-808F-88BF1BF0CC90}" type="presParOf" srcId="{333A1088-737F-45CB-B68E-254E46348037}" destId="{A52A0455-90FF-4808-ABD0-F02540D31D5A}" srcOrd="4" destOrd="0" presId="urn:microsoft.com/office/officeart/2005/8/layout/target3"/>
    <dgm:cxn modelId="{BC48EF4E-7C44-416A-AC84-AD826AA9632E}" type="presParOf" srcId="{333A1088-737F-45CB-B68E-254E46348037}" destId="{6140AFEC-043D-4C43-A2F9-D0F5331DF3A3}" srcOrd="5" destOrd="0" presId="urn:microsoft.com/office/officeart/2005/8/layout/target3"/>
    <dgm:cxn modelId="{E4CDEF93-4914-4916-8BA5-A735F5A5823C}" type="presParOf" srcId="{333A1088-737F-45CB-B68E-254E46348037}" destId="{9358AC05-5D7D-4327-9F80-1AD486AEA664}" srcOrd="6" destOrd="0" presId="urn:microsoft.com/office/officeart/2005/8/layout/target3"/>
    <dgm:cxn modelId="{592D3218-3C48-4E0A-B117-649EF199F5C3}" type="presParOf" srcId="{333A1088-737F-45CB-B68E-254E46348037}" destId="{313FC574-E1CD-4FB4-B054-0B805CE0447D}" srcOrd="7" destOrd="0" presId="urn:microsoft.com/office/officeart/2005/8/layout/target3"/>
    <dgm:cxn modelId="{D1118F1A-EEA2-4C2F-9453-DB990926501F}" type="presParOf" srcId="{333A1088-737F-45CB-B68E-254E46348037}" destId="{619D679B-A015-4ECF-8348-D1034C574F40}" srcOrd="8" destOrd="0" presId="urn:microsoft.com/office/officeart/2005/8/layout/target3"/>
    <dgm:cxn modelId="{6526991C-A41B-40B6-ADC6-1F5ED44B440A}" type="presParOf" srcId="{333A1088-737F-45CB-B68E-254E46348037}" destId="{322283A8-4A27-4CDA-BAE3-F381106A9174}" srcOrd="9" destOrd="0" presId="urn:microsoft.com/office/officeart/2005/8/layout/target3"/>
    <dgm:cxn modelId="{6AE9E711-AFA3-4F08-A8B3-587C4099EC5B}" type="presParOf" srcId="{333A1088-737F-45CB-B68E-254E46348037}" destId="{FFC9F71D-1B4F-4AD9-A4A6-86ADEFC8AF5C}" srcOrd="10" destOrd="0" presId="urn:microsoft.com/office/officeart/2005/8/layout/target3"/>
    <dgm:cxn modelId="{57E627AE-C7BA-4034-88DD-21281F67E680}" type="presParOf" srcId="{333A1088-737F-45CB-B68E-254E46348037}" destId="{25B08C86-7E15-44DC-BE7F-FFB55DD49D12}" srcOrd="11" destOrd="0" presId="urn:microsoft.com/office/officeart/2005/8/layout/target3"/>
    <dgm:cxn modelId="{25FE3E80-0969-4343-9E7C-418B54039326}" type="presParOf" srcId="{333A1088-737F-45CB-B68E-254E46348037}" destId="{76644BE8-9D7C-4C09-B250-3D10AF48CBB7}" srcOrd="12" destOrd="0" presId="urn:microsoft.com/office/officeart/2005/8/layout/target3"/>
    <dgm:cxn modelId="{161283D6-9FFC-45EF-AD51-B1BEFA565C25}" type="presParOf" srcId="{333A1088-737F-45CB-B68E-254E46348037}" destId="{EE85B701-7295-41C0-BA7A-34D3756A2AE6}" srcOrd="13" destOrd="0" presId="urn:microsoft.com/office/officeart/2005/8/layout/target3"/>
    <dgm:cxn modelId="{5753B348-C70F-420D-A11E-8280E995D09C}" type="presParOf" srcId="{333A1088-737F-45CB-B68E-254E46348037}" destId="{8BEBB6EC-1DAA-4CAC-8A25-BC0FCBD5DBD5}" srcOrd="14" destOrd="0" presId="urn:microsoft.com/office/officeart/2005/8/layout/target3"/>
    <dgm:cxn modelId="{805580BA-31B2-4F3F-9E7D-FA6A7A5BA714}" type="presParOf" srcId="{333A1088-737F-45CB-B68E-254E46348037}" destId="{D1B260DE-8BB4-4A33-89B8-8818FDEE805A}" srcOrd="15" destOrd="0" presId="urn:microsoft.com/office/officeart/2005/8/layout/target3"/>
    <dgm:cxn modelId="{3DA28378-6FE9-4664-A011-0E8BCC5BCB30}" type="presParOf" srcId="{333A1088-737F-45CB-B68E-254E46348037}" destId="{AF3572B6-0987-4E43-8E73-84BA9F9BA0A7}" srcOrd="16" destOrd="0" presId="urn:microsoft.com/office/officeart/2005/8/layout/target3"/>
    <dgm:cxn modelId="{DA9316AA-0204-4C0D-8D0E-30155C1858A3}" type="presParOf" srcId="{333A1088-737F-45CB-B68E-254E46348037}" destId="{61B35E2F-12DF-441A-B3C7-B9B960E9874B}" srcOrd="17" destOrd="0" presId="urn:microsoft.com/office/officeart/2005/8/layout/target3"/>
    <dgm:cxn modelId="{62C74C06-F8D0-4DF9-8331-66067F67ED44}" type="presParOf" srcId="{333A1088-737F-45CB-B68E-254E46348037}" destId="{AED2198E-93D5-4001-81B4-73124B309672}" srcOrd="18" destOrd="0" presId="urn:microsoft.com/office/officeart/2005/8/layout/target3"/>
    <dgm:cxn modelId="{ABA6831D-4FDD-4F14-AA99-51735C0BEFB2}" type="presParOf" srcId="{333A1088-737F-45CB-B68E-254E46348037}" destId="{2BE915AB-18AA-4053-B92C-3BFC9ED204BB}" srcOrd="19" destOrd="0" presId="urn:microsoft.com/office/officeart/2005/8/layout/target3"/>
    <dgm:cxn modelId="{CFEEDEB4-DC0E-4DE9-9FA9-FC0C3D8A5394}" type="presParOf" srcId="{333A1088-737F-45CB-B68E-254E46348037}" destId="{6BB5E863-4638-4E1D-BFDE-399D028AC4ED}" srcOrd="20" destOrd="0" presId="urn:microsoft.com/office/officeart/2005/8/layout/target3"/>
    <dgm:cxn modelId="{D716929A-00D4-45A4-A596-1189F9FF6B36}" type="presParOf" srcId="{333A1088-737F-45CB-B68E-254E46348037}" destId="{5A5FFA88-C948-4069-8E93-59FA12366E83}" srcOrd="21" destOrd="0" presId="urn:microsoft.com/office/officeart/2005/8/layout/target3"/>
    <dgm:cxn modelId="{AEFE2F34-E1E2-421E-B713-B28A8D1D9124}" type="presParOf" srcId="{333A1088-737F-45CB-B68E-254E46348037}" destId="{890E4F0B-2866-4A3F-A3C7-2A14B1797930}" srcOrd="22" destOrd="0" presId="urn:microsoft.com/office/officeart/2005/8/layout/target3"/>
    <dgm:cxn modelId="{67D92B9E-E4FF-4B07-A101-C1E318A742C2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VY_32_INOVACE_02_PŘÍRODOPIS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Hmyzožravci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56EF90-84E6-4A29-924C-5BB3E8FCA32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A6555D-2AE3-44A1-9028-D74EE4482A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0382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950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937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6691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141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568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1776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556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7736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859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434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190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4847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7584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3592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8132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0509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2727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2511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8845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5730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560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979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015AC-85B3-4763-9F9B-72F35CCA2CC6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444ED-3023-4CD4-87E7-6730DBC8BF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305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61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Talpa_europaea_hg.jpg,auto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2433509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40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Anotace : Materiál slouží k úvodu nebo shrnutí učiva.</a:t>
            </a:r>
          </a:p>
          <a:p>
            <a:r>
              <a:rPr lang="cs-CZ" dirty="0" smtClean="0"/>
              <a:t>Jazyk : čeština</a:t>
            </a:r>
          </a:p>
          <a:p>
            <a:r>
              <a:rPr lang="cs-CZ" dirty="0" smtClean="0"/>
              <a:t>Očekávaný výstup : Znaky hmyzožravců, zástupci.</a:t>
            </a:r>
          </a:p>
          <a:p>
            <a:r>
              <a:rPr lang="cs-CZ" dirty="0" smtClean="0"/>
              <a:t>Druh materiálu : prezentace</a:t>
            </a:r>
          </a:p>
          <a:p>
            <a:r>
              <a:rPr lang="cs-CZ" dirty="0" smtClean="0"/>
              <a:t>Stupeň a typ vzdělávání : </a:t>
            </a:r>
            <a:r>
              <a:rPr lang="cs-CZ" dirty="0" smtClean="0"/>
              <a:t>2.st.ZŠ praktické</a:t>
            </a:r>
            <a:endParaRPr lang="cs-CZ" dirty="0" smtClean="0"/>
          </a:p>
          <a:p>
            <a:r>
              <a:rPr lang="cs-CZ" dirty="0" smtClean="0"/>
              <a:t>Věková skupina : 7.ročník praktické školy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/12-13 let/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179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3212976"/>
            <a:ext cx="8229600" cy="2913187"/>
          </a:xfrm>
        </p:spPr>
        <p:txBody>
          <a:bodyPr>
            <a:normAutofit/>
          </a:bodyPr>
          <a:lstStyle/>
          <a:p>
            <a:r>
              <a:rPr lang="cs-CZ" sz="4800" dirty="0" smtClean="0"/>
              <a:t>Obratlovci</a:t>
            </a:r>
          </a:p>
          <a:p>
            <a:r>
              <a:rPr lang="cs-CZ" sz="4800" dirty="0" smtClean="0"/>
              <a:t>Tělo kryté srstí</a:t>
            </a:r>
          </a:p>
          <a:p>
            <a:r>
              <a:rPr lang="cs-CZ" sz="4800" dirty="0" smtClean="0"/>
              <a:t>Mláďata sají mateřské mléko</a:t>
            </a:r>
            <a:endParaRPr lang="cs-CZ" sz="4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7772400" cy="193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145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Protáhlý </a:t>
            </a:r>
            <a:r>
              <a:rPr lang="cs-CZ" b="1" dirty="0" err="1" smtClean="0"/>
              <a:t>rypáček</a:t>
            </a:r>
            <a:endParaRPr lang="cs-CZ" b="1" dirty="0" smtClean="0"/>
          </a:p>
          <a:p>
            <a:r>
              <a:rPr lang="cs-CZ" b="1" dirty="0" smtClean="0"/>
              <a:t>Ostrý chrup</a:t>
            </a:r>
          </a:p>
          <a:p>
            <a:endParaRPr lang="cs-CZ" b="1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Krtek</a:t>
            </a:r>
            <a:r>
              <a:rPr lang="cs-CZ" b="1" dirty="0" smtClean="0"/>
              <a:t> </a:t>
            </a:r>
            <a:r>
              <a:rPr lang="cs-CZ" b="1" dirty="0"/>
              <a:t>- přední  nohy uzpůsobené k </a:t>
            </a:r>
            <a:r>
              <a:rPr lang="cs-CZ" b="1" dirty="0" smtClean="0"/>
              <a:t>hrabání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- živí se hmyzem a červy</a:t>
            </a:r>
          </a:p>
          <a:p>
            <a:pPr marL="0" indent="0">
              <a:buNone/>
            </a:pPr>
            <a:r>
              <a:rPr lang="cs-CZ" b="1" dirty="0" smtClean="0"/>
              <a:t>               - v zimě nespí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3944"/>
            <a:ext cx="8229600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581128"/>
            <a:ext cx="2599358" cy="1855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01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idx="4294967295"/>
          </p:nvPr>
        </p:nvSpPr>
        <p:spPr>
          <a:xfrm>
            <a:off x="539552" y="567202"/>
            <a:ext cx="8229600" cy="5814126"/>
          </a:xfrm>
          <a:solidFill>
            <a:schemeClr val="accent5"/>
          </a:solidFill>
        </p:spPr>
        <p:txBody>
          <a:bodyPr>
            <a:normAutofit fontScale="97500"/>
          </a:bodyPr>
          <a:lstStyle/>
          <a:p>
            <a:pPr algn="l"/>
            <a:r>
              <a:rPr lang="cs-CZ" sz="3200" b="1" dirty="0" smtClean="0">
                <a:solidFill>
                  <a:srgbClr val="FF0000"/>
                </a:solidFill>
              </a:rPr>
              <a:t>Ježek</a:t>
            </a:r>
            <a:r>
              <a:rPr lang="cs-CZ" sz="3200" b="1" dirty="0" smtClean="0"/>
              <a:t> - </a:t>
            </a:r>
            <a:r>
              <a:rPr lang="cs-CZ" sz="3200" dirty="0" smtClean="0"/>
              <a:t>noční lovec</a:t>
            </a:r>
          </a:p>
          <a:p>
            <a:pPr marL="0" indent="0" algn="l">
              <a:buNone/>
            </a:pP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/>
              <a:t> </a:t>
            </a:r>
            <a:r>
              <a:rPr lang="cs-CZ" sz="3200" dirty="0" smtClean="0"/>
              <a:t>              </a:t>
            </a:r>
            <a:r>
              <a:rPr lang="cs-CZ" sz="3200" b="1" dirty="0" smtClean="0"/>
              <a:t>-</a:t>
            </a:r>
            <a:r>
              <a:rPr lang="cs-CZ" sz="3200" dirty="0" smtClean="0"/>
              <a:t> zimu přespí pod listím</a:t>
            </a:r>
          </a:p>
          <a:p>
            <a:pPr marL="0" indent="0" algn="l">
              <a:buNone/>
            </a:pP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/>
              <a:t> </a:t>
            </a:r>
            <a:r>
              <a:rPr lang="cs-CZ" sz="3200" dirty="0" smtClean="0"/>
              <a:t>              - ochrana = bodliny /ale mláďata se rodí</a:t>
            </a:r>
          </a:p>
          <a:p>
            <a:pPr marL="0" indent="0" algn="l">
              <a:buNone/>
            </a:pPr>
            <a:r>
              <a:rPr lang="cs-CZ" dirty="0" smtClean="0"/>
              <a:t>                                                   holá/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 smtClean="0"/>
          </a:p>
          <a:p>
            <a:pPr marL="0" indent="0" algn="l">
              <a:buNone/>
            </a:pP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b="1" dirty="0" smtClean="0"/>
              <a:t>              </a:t>
            </a:r>
            <a:endParaRPr lang="cs-CZ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89040"/>
            <a:ext cx="2443460" cy="1898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7921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>
                <a:hlinkClick r:id="rId2"/>
              </a:rPr>
              <a:t>http://</a:t>
            </a:r>
            <a:r>
              <a:rPr lang="cs-CZ" sz="2800" dirty="0" smtClean="0">
                <a:hlinkClick r:id="rId2"/>
              </a:rPr>
              <a:t>cs.wikipedia.org/wiki/Soubor:Talpa_europaea_hg.jpg,autor</a:t>
            </a:r>
            <a:r>
              <a:rPr lang="cs-CZ" sz="2800" dirty="0" smtClean="0"/>
              <a:t> </a:t>
            </a:r>
            <a:r>
              <a:rPr lang="cs-CZ" sz="2800" dirty="0" err="1" smtClean="0"/>
              <a:t>Hannes</a:t>
            </a:r>
            <a:r>
              <a:rPr lang="cs-CZ" sz="2800" dirty="0" smtClean="0"/>
              <a:t> Grobe,4.7.2006</a:t>
            </a:r>
            <a:r>
              <a:rPr lang="cs-CZ" dirty="0" smtClean="0"/>
              <a:t>,20.06</a:t>
            </a:r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17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105</Words>
  <Application>Microsoft Office PowerPoint</Application>
  <PresentationFormat>Předvádění na obrazovce (4:3)</PresentationFormat>
  <Paragraphs>29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1_Motiv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Jaana</dc:creator>
  <cp:lastModifiedBy>Valášková Jana</cp:lastModifiedBy>
  <cp:revision>17</cp:revision>
  <dcterms:created xsi:type="dcterms:W3CDTF">2011-11-08T18:46:34Z</dcterms:created>
  <dcterms:modified xsi:type="dcterms:W3CDTF">2012-06-22T09:38:26Z</dcterms:modified>
</cp:coreProperties>
</file>