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2" r:id="rId3"/>
    <p:sldId id="256" r:id="rId4"/>
    <p:sldId id="257" r:id="rId5"/>
    <p:sldId id="258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VY_32_INOVACE_03_PŘÍRODOPIS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Kytovci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8488C3-8313-4C75-84B6-42AC123BF2C6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9C016DE-01A0-4E04-A16F-4F4DB8EAD2C3}" type="presOf" srcId="{757F3AB3-0718-4624-B441-E567A8F0AB56}" destId="{333A1088-737F-45CB-B68E-254E46348037}" srcOrd="0" destOrd="0" presId="urn:microsoft.com/office/officeart/2005/8/layout/target3"/>
    <dgm:cxn modelId="{2875F93C-C923-43AD-9CE1-DEA47CD9B7E1}" type="presOf" srcId="{4C35D32F-0EAB-4CD7-82EE-45574DC2A586}" destId="{890E4F0B-2866-4A3F-A3C7-2A14B1797930}" srcOrd="1" destOrd="0" presId="urn:microsoft.com/office/officeart/2005/8/layout/target3"/>
    <dgm:cxn modelId="{C3733BAA-0D10-426A-B10F-C8663B6EB841}" type="presOf" srcId="{D8197B8C-B260-4A16-BDF4-0947B075E274}" destId="{25B08C86-7E15-44DC-BE7F-FFB55DD49D12}" srcOrd="0" destOrd="0" presId="urn:microsoft.com/office/officeart/2005/8/layout/target3"/>
    <dgm:cxn modelId="{6C41BA37-A3A6-4AF1-9ABD-DEC5B2DD9DE7}" type="presOf" srcId="{02D3ABD5-07DC-48E3-807C-B204D29A7DF0}" destId="{61B35E2F-12DF-441A-B3C7-B9B960E9874B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7EF53A6A-B651-4272-9002-740D04485F5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81AD662-FF4A-45EB-9F12-C48026D9D1CF}" type="presOf" srcId="{B651F6E3-6281-48DB-9319-2AEAFDAE7572}" destId="{6BB5E863-4638-4E1D-BFDE-399D028AC4ED}" srcOrd="1" destOrd="0" presId="urn:microsoft.com/office/officeart/2005/8/layout/target3"/>
    <dgm:cxn modelId="{38B8BEA1-AAE6-4F9C-BA78-F75F6E68A1C7}" type="presOf" srcId="{B651F6E3-6281-48DB-9319-2AEAFDAE7572}" destId="{619D679B-A015-4ECF-8348-D1034C574F40}" srcOrd="0" destOrd="0" presId="urn:microsoft.com/office/officeart/2005/8/layout/target3"/>
    <dgm:cxn modelId="{A44DBB45-5D92-4308-846E-39CB0FD68599}" type="presOf" srcId="{D1D4F407-5343-4D3F-B5B9-D407B03CAEB4}" destId="{D005CE8C-CC26-4C3E-AC11-E15060ECD759}" srcOrd="0" destOrd="0" presId="urn:microsoft.com/office/officeart/2005/8/layout/target3"/>
    <dgm:cxn modelId="{38ECEB80-45F8-47D1-A2DF-28E023101DC5}" type="presOf" srcId="{D1B46980-6531-4606-95E6-44980827E919}" destId="{6140AFEC-043D-4C43-A2F9-D0F5331DF3A3}" srcOrd="0" destOrd="0" presId="urn:microsoft.com/office/officeart/2005/8/layout/target3"/>
    <dgm:cxn modelId="{5468B62B-4770-477E-8B07-898E53926C3C}" type="presOf" srcId="{02D3ABD5-07DC-48E3-807C-B204D29A7DF0}" destId="{7F32AFE6-5D2C-4DC7-87A5-B62FB13DC21B}" srcOrd="1" destOrd="0" presId="urn:microsoft.com/office/officeart/2005/8/layout/target3"/>
    <dgm:cxn modelId="{0753E178-A3F6-4DDC-8EE6-E30FB672A86C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313B3F-0FB7-4C81-89F9-139EAF5C88FB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3D4EE24-A630-4F53-8BF8-95D24821019F}" type="presParOf" srcId="{333A1088-737F-45CB-B68E-254E46348037}" destId="{F5ABB229-8D3B-4694-996A-96F23CF14429}" srcOrd="0" destOrd="0" presId="urn:microsoft.com/office/officeart/2005/8/layout/target3"/>
    <dgm:cxn modelId="{9FB93E06-3449-4F7E-BDF2-9D4F21A0FD6F}" type="presParOf" srcId="{333A1088-737F-45CB-B68E-254E46348037}" destId="{F41139FD-01EE-4571-8B17-4FB00FC51163}" srcOrd="1" destOrd="0" presId="urn:microsoft.com/office/officeart/2005/8/layout/target3"/>
    <dgm:cxn modelId="{BACB0B87-9955-47E6-AF97-69EF941CB98A}" type="presParOf" srcId="{333A1088-737F-45CB-B68E-254E46348037}" destId="{D005CE8C-CC26-4C3E-AC11-E15060ECD759}" srcOrd="2" destOrd="0" presId="urn:microsoft.com/office/officeart/2005/8/layout/target3"/>
    <dgm:cxn modelId="{EC4DEA8C-6963-4B6A-8BC1-495C3D8B6A4C}" type="presParOf" srcId="{333A1088-737F-45CB-B68E-254E46348037}" destId="{2C702D82-9B77-49B7-9568-BB8EB47C3372}" srcOrd="3" destOrd="0" presId="urn:microsoft.com/office/officeart/2005/8/layout/target3"/>
    <dgm:cxn modelId="{CBA0E80B-3200-4286-9687-05F7D00DBD93}" type="presParOf" srcId="{333A1088-737F-45CB-B68E-254E46348037}" destId="{A52A0455-90FF-4808-ABD0-F02540D31D5A}" srcOrd="4" destOrd="0" presId="urn:microsoft.com/office/officeart/2005/8/layout/target3"/>
    <dgm:cxn modelId="{F638CD06-BF2A-4AC7-9BF4-4513A3FAAFB4}" type="presParOf" srcId="{333A1088-737F-45CB-B68E-254E46348037}" destId="{6140AFEC-043D-4C43-A2F9-D0F5331DF3A3}" srcOrd="5" destOrd="0" presId="urn:microsoft.com/office/officeart/2005/8/layout/target3"/>
    <dgm:cxn modelId="{A8296A43-DA4C-47F3-9D22-6F83A1569607}" type="presParOf" srcId="{333A1088-737F-45CB-B68E-254E46348037}" destId="{9358AC05-5D7D-4327-9F80-1AD486AEA664}" srcOrd="6" destOrd="0" presId="urn:microsoft.com/office/officeart/2005/8/layout/target3"/>
    <dgm:cxn modelId="{7DA84008-15F9-4AEA-8194-80BB2C503A5F}" type="presParOf" srcId="{333A1088-737F-45CB-B68E-254E46348037}" destId="{313FC574-E1CD-4FB4-B054-0B805CE0447D}" srcOrd="7" destOrd="0" presId="urn:microsoft.com/office/officeart/2005/8/layout/target3"/>
    <dgm:cxn modelId="{139C315A-3B2E-4AA5-A343-1916BBD29658}" type="presParOf" srcId="{333A1088-737F-45CB-B68E-254E46348037}" destId="{619D679B-A015-4ECF-8348-D1034C574F40}" srcOrd="8" destOrd="0" presId="urn:microsoft.com/office/officeart/2005/8/layout/target3"/>
    <dgm:cxn modelId="{79850C15-1E92-47B2-99D5-0197A76DD140}" type="presParOf" srcId="{333A1088-737F-45CB-B68E-254E46348037}" destId="{322283A8-4A27-4CDA-BAE3-F381106A9174}" srcOrd="9" destOrd="0" presId="urn:microsoft.com/office/officeart/2005/8/layout/target3"/>
    <dgm:cxn modelId="{59330ED4-67CC-4129-9B7A-C6EA9E3E1D72}" type="presParOf" srcId="{333A1088-737F-45CB-B68E-254E46348037}" destId="{FFC9F71D-1B4F-4AD9-A4A6-86ADEFC8AF5C}" srcOrd="10" destOrd="0" presId="urn:microsoft.com/office/officeart/2005/8/layout/target3"/>
    <dgm:cxn modelId="{D521D2CF-F083-4836-8D4B-53F8C269B753}" type="presParOf" srcId="{333A1088-737F-45CB-B68E-254E46348037}" destId="{25B08C86-7E15-44DC-BE7F-FFB55DD49D12}" srcOrd="11" destOrd="0" presId="urn:microsoft.com/office/officeart/2005/8/layout/target3"/>
    <dgm:cxn modelId="{D8CF7F37-33AD-4389-9F6A-B90A15BCD79C}" type="presParOf" srcId="{333A1088-737F-45CB-B68E-254E46348037}" destId="{76644BE8-9D7C-4C09-B250-3D10AF48CBB7}" srcOrd="12" destOrd="0" presId="urn:microsoft.com/office/officeart/2005/8/layout/target3"/>
    <dgm:cxn modelId="{996D7530-46F2-405C-AFB6-EE00A13D829E}" type="presParOf" srcId="{333A1088-737F-45CB-B68E-254E46348037}" destId="{EE85B701-7295-41C0-BA7A-34D3756A2AE6}" srcOrd="13" destOrd="0" presId="urn:microsoft.com/office/officeart/2005/8/layout/target3"/>
    <dgm:cxn modelId="{A7FC6FAC-B422-4AAB-B2C8-79FD9B838DA1}" type="presParOf" srcId="{333A1088-737F-45CB-B68E-254E46348037}" destId="{8BEBB6EC-1DAA-4CAC-8A25-BC0FCBD5DBD5}" srcOrd="14" destOrd="0" presId="urn:microsoft.com/office/officeart/2005/8/layout/target3"/>
    <dgm:cxn modelId="{1670D903-D22F-4885-8761-C923FFF3777D}" type="presParOf" srcId="{333A1088-737F-45CB-B68E-254E46348037}" destId="{D1B260DE-8BB4-4A33-89B8-8818FDEE805A}" srcOrd="15" destOrd="0" presId="urn:microsoft.com/office/officeart/2005/8/layout/target3"/>
    <dgm:cxn modelId="{2BC12B71-D6F0-464F-8944-C28064A8A90E}" type="presParOf" srcId="{333A1088-737F-45CB-B68E-254E46348037}" destId="{AF3572B6-0987-4E43-8E73-84BA9F9BA0A7}" srcOrd="16" destOrd="0" presId="urn:microsoft.com/office/officeart/2005/8/layout/target3"/>
    <dgm:cxn modelId="{19EA496E-D99F-4684-9F50-B1B29F75EABC}" type="presParOf" srcId="{333A1088-737F-45CB-B68E-254E46348037}" destId="{61B35E2F-12DF-441A-B3C7-B9B960E9874B}" srcOrd="17" destOrd="0" presId="urn:microsoft.com/office/officeart/2005/8/layout/target3"/>
    <dgm:cxn modelId="{9AF41579-810A-4196-8A7B-F0ED4AFCA623}" type="presParOf" srcId="{333A1088-737F-45CB-B68E-254E46348037}" destId="{AED2198E-93D5-4001-81B4-73124B309672}" srcOrd="18" destOrd="0" presId="urn:microsoft.com/office/officeart/2005/8/layout/target3"/>
    <dgm:cxn modelId="{FD44D633-B951-4F09-B7CE-7853E2CEC694}" type="presParOf" srcId="{333A1088-737F-45CB-B68E-254E46348037}" destId="{2BE915AB-18AA-4053-B92C-3BFC9ED204BB}" srcOrd="19" destOrd="0" presId="urn:microsoft.com/office/officeart/2005/8/layout/target3"/>
    <dgm:cxn modelId="{EE078630-4110-47DE-BAA1-260513856603}" type="presParOf" srcId="{333A1088-737F-45CB-B68E-254E46348037}" destId="{6BB5E863-4638-4E1D-BFDE-399D028AC4ED}" srcOrd="20" destOrd="0" presId="urn:microsoft.com/office/officeart/2005/8/layout/target3"/>
    <dgm:cxn modelId="{CFD14870-1280-4F88-AC46-92C3382C53EE}" type="presParOf" srcId="{333A1088-737F-45CB-B68E-254E46348037}" destId="{5A5FFA88-C948-4069-8E93-59FA12366E83}" srcOrd="21" destOrd="0" presId="urn:microsoft.com/office/officeart/2005/8/layout/target3"/>
    <dgm:cxn modelId="{8CD868CC-7E16-4E3C-9C55-A530DC227C5A}" type="presParOf" srcId="{333A1088-737F-45CB-B68E-254E46348037}" destId="{890E4F0B-2866-4A3F-A3C7-2A14B1797930}" srcOrd="22" destOrd="0" presId="urn:microsoft.com/office/officeart/2005/8/layout/target3"/>
    <dgm:cxn modelId="{2AD65208-9F1E-4505-9A12-84228A704F0C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VY_32_INOVACE_03_PŘÍRODOPIS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Kytovci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4DABE6-5BC8-4039-985C-A08C267F909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2CB536-B4BB-42EC-BB8D-BE4136829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75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7BEA3-A004-4991-8533-2AD0300ED90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5F868-3007-4FA7-9C03-F2C081BFD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117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7BEA3-A004-4991-8533-2AD0300ED90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5F868-3007-4FA7-9C03-F2C081BFD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718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7BEA3-A004-4991-8533-2AD0300ED90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5F868-3007-4FA7-9C03-F2C081BFD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295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7BEA3-A004-4991-8533-2AD0300ED90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5F868-3007-4FA7-9C03-F2C081BFD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711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7BEA3-A004-4991-8533-2AD0300ED90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5F868-3007-4FA7-9C03-F2C081BFD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29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7BEA3-A004-4991-8533-2AD0300ED90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5F868-3007-4FA7-9C03-F2C081BFD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129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7BEA3-A004-4991-8533-2AD0300ED90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5F868-3007-4FA7-9C03-F2C081BFD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628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7BEA3-A004-4991-8533-2AD0300ED90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5F868-3007-4FA7-9C03-F2C081BFD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469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7BEA3-A004-4991-8533-2AD0300ED90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5F868-3007-4FA7-9C03-F2C081BFD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48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7BEA3-A004-4991-8533-2AD0300ED90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5F868-3007-4FA7-9C03-F2C081BFD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041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7BEA3-A004-4991-8533-2AD0300ED90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5F868-3007-4FA7-9C03-F2C081BFD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863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17BEA3-A004-4991-8533-2AD0300ED90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5F868-3007-4FA7-9C03-F2C081BFDC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532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MO8HtwF0TQ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857245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464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Anotace : Úvod nebo shrnutí učiva o kytovcích</a:t>
            </a:r>
          </a:p>
          <a:p>
            <a:r>
              <a:rPr lang="cs-CZ" dirty="0" smtClean="0"/>
              <a:t>Jazyk : čeština</a:t>
            </a:r>
          </a:p>
          <a:p>
            <a:r>
              <a:rPr lang="cs-CZ" dirty="0" smtClean="0"/>
              <a:t>Očekávaný výstup : Znaky kytovců, rozdělení 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zástupci</a:t>
            </a:r>
          </a:p>
          <a:p>
            <a:r>
              <a:rPr lang="cs-CZ" dirty="0" smtClean="0"/>
              <a:t>Druh materiálu : prezentace</a:t>
            </a:r>
          </a:p>
          <a:p>
            <a:r>
              <a:rPr lang="cs-CZ" dirty="0" smtClean="0"/>
              <a:t>Stupeň a typ vzdělávání : </a:t>
            </a:r>
            <a:r>
              <a:rPr lang="cs-CZ" dirty="0" smtClean="0"/>
              <a:t>2.stupeň ZŠ praktické</a:t>
            </a:r>
            <a:endParaRPr lang="cs-CZ" dirty="0" smtClean="0"/>
          </a:p>
          <a:p>
            <a:r>
              <a:rPr lang="cs-CZ" dirty="0" smtClean="0"/>
              <a:t>Věková skupina : </a:t>
            </a:r>
            <a:r>
              <a:rPr lang="cs-CZ" dirty="0" smtClean="0"/>
              <a:t>7.ročník </a:t>
            </a:r>
            <a:r>
              <a:rPr lang="cs-CZ" dirty="0" smtClean="0"/>
              <a:t>praktické školy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</a:t>
            </a:r>
            <a:r>
              <a:rPr lang="cs-CZ" dirty="0" smtClean="0"/>
              <a:t>/12-13 </a:t>
            </a:r>
            <a:r>
              <a:rPr lang="cs-CZ" dirty="0" smtClean="0"/>
              <a:t>let/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4911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470025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latin typeface="+mn-lt"/>
              </a:rPr>
              <a:t>SAVCI</a:t>
            </a:r>
            <a:endParaRPr lang="cs-CZ" sz="6000" b="1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420888"/>
            <a:ext cx="7560840" cy="3384376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Obratlovci</a:t>
            </a:r>
          </a:p>
          <a:p>
            <a:endParaRPr lang="cs-CZ" sz="40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Mláďata sají mateřské mléko</a:t>
            </a:r>
          </a:p>
          <a:p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454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Kytovci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Rybí tvar těla</a:t>
            </a:r>
          </a:p>
          <a:p>
            <a:r>
              <a:rPr lang="cs-CZ" dirty="0" smtClean="0"/>
              <a:t>Vrstva podkožního tuku</a:t>
            </a:r>
          </a:p>
          <a:p>
            <a:r>
              <a:rPr lang="cs-CZ" dirty="0" smtClean="0"/>
              <a:t>Dělí se na : </a:t>
            </a:r>
            <a:r>
              <a:rPr lang="cs-CZ" dirty="0" smtClean="0">
                <a:solidFill>
                  <a:srgbClr val="C00000"/>
                </a:solidFill>
              </a:rPr>
              <a:t>a/ </a:t>
            </a:r>
            <a:r>
              <a:rPr lang="cs-CZ" b="1" u="sng" dirty="0" smtClean="0"/>
              <a:t>ozubené</a:t>
            </a:r>
            <a:r>
              <a:rPr lang="cs-CZ" dirty="0" smtClean="0"/>
              <a:t> </a:t>
            </a:r>
            <a:r>
              <a:rPr lang="cs-CZ" dirty="0"/>
              <a:t> </a:t>
            </a:r>
            <a:r>
              <a:rPr lang="cs-CZ" dirty="0" smtClean="0"/>
              <a:t> - </a:t>
            </a:r>
            <a:r>
              <a:rPr lang="cs-CZ" dirty="0" smtClean="0">
                <a:solidFill>
                  <a:srgbClr val="C00000"/>
                </a:solidFill>
              </a:rPr>
              <a:t>delfín </a:t>
            </a:r>
            <a:r>
              <a:rPr lang="cs-CZ" dirty="0" smtClean="0"/>
              <a:t>/inteligentní/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- </a:t>
            </a:r>
            <a:r>
              <a:rPr lang="cs-CZ" dirty="0" smtClean="0">
                <a:solidFill>
                  <a:srgbClr val="C00000"/>
                </a:solidFill>
              </a:rPr>
              <a:t>kosatka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- </a:t>
            </a:r>
            <a:r>
              <a:rPr lang="cs-CZ" dirty="0" smtClean="0">
                <a:solidFill>
                  <a:srgbClr val="C00000"/>
                </a:solidFill>
              </a:rPr>
              <a:t>vorvaň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dirty="0" smtClean="0">
                <a:solidFill>
                  <a:srgbClr val="C00000"/>
                </a:solidFill>
              </a:rPr>
              <a:t>b/</a:t>
            </a:r>
            <a:r>
              <a:rPr lang="cs-CZ" dirty="0" smtClean="0"/>
              <a:t> </a:t>
            </a:r>
            <a:r>
              <a:rPr lang="cs-CZ" b="1" u="sng" dirty="0" smtClean="0"/>
              <a:t>s kosticemi</a:t>
            </a:r>
            <a:r>
              <a:rPr lang="cs-CZ" dirty="0" smtClean="0"/>
              <a:t>, přes které cedí vodu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s potravou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- </a:t>
            </a:r>
            <a:r>
              <a:rPr lang="cs-CZ" dirty="0" smtClean="0">
                <a:solidFill>
                  <a:srgbClr val="C00000"/>
                </a:solidFill>
              </a:rPr>
              <a:t>plejtvák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</a:rPr>
              <a:t>obrovský </a:t>
            </a:r>
            <a:r>
              <a:rPr lang="cs-CZ" dirty="0" smtClean="0"/>
              <a:t>/</a:t>
            </a:r>
            <a:r>
              <a:rPr lang="cs-CZ" sz="2600" b="1" dirty="0" smtClean="0"/>
              <a:t>až 150 t a 30 m</a:t>
            </a:r>
            <a:r>
              <a:rPr lang="cs-CZ" dirty="0" smtClean="0"/>
              <a:t>/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-  </a:t>
            </a:r>
            <a:r>
              <a:rPr lang="cs-CZ" dirty="0" smtClean="0">
                <a:solidFill>
                  <a:srgbClr val="C00000"/>
                </a:solidFill>
              </a:rPr>
              <a:t>velryba grónská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1661" y="1509340"/>
            <a:ext cx="1296144" cy="1106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8910" y="2935225"/>
            <a:ext cx="1154907" cy="777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Documents and Settings\admin\Local Settings\Temporary Internet Files\Content.IE5\C91DFB5S\MC9000304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81128"/>
            <a:ext cx="3785616" cy="143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5UKBQNT7\MC9000191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044" y="5817184"/>
            <a:ext cx="1628589" cy="530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9VDZEM4P\MC9000528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135" y="3033444"/>
            <a:ext cx="1802282" cy="580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201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Smějeme se s delfíny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hlinkClick r:id="rId2"/>
              </a:rPr>
              <a:t>http://www.youtube.com/watch?v=HMO8HtwF0TQ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099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00736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135</Words>
  <Application>Microsoft Office PowerPoint</Application>
  <PresentationFormat>Předvádění na obrazovce (4:3)</PresentationFormat>
  <Paragraphs>34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SAVCI</vt:lpstr>
      <vt:lpstr>Kytovci</vt:lpstr>
      <vt:lpstr>Smějeme se s delfíny </vt:lpstr>
      <vt:lpstr>Citace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Jaana</dc:creator>
  <cp:lastModifiedBy>Valášková Jana</cp:lastModifiedBy>
  <cp:revision>11</cp:revision>
  <dcterms:created xsi:type="dcterms:W3CDTF">2011-11-08T19:20:37Z</dcterms:created>
  <dcterms:modified xsi:type="dcterms:W3CDTF">2012-06-22T09:14:55Z</dcterms:modified>
</cp:coreProperties>
</file>