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7" r:id="rId2"/>
    <p:sldId id="269" r:id="rId3"/>
    <p:sldId id="257" r:id="rId4"/>
    <p:sldId id="263" r:id="rId5"/>
    <p:sldId id="260" r:id="rId6"/>
    <p:sldId id="262" r:id="rId7"/>
    <p:sldId id="265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61D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VY_32_INOVACE_04_PŘÍRODOPIS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Jana Valášková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Lasičky, vydry, jezevci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1D83021-34B6-4908-8ACF-0291976A8DD5}" type="presOf" srcId="{D1D4F407-5343-4D3F-B5B9-D407B03CAEB4}" destId="{D005CE8C-CC26-4C3E-AC11-E15060ECD759}" srcOrd="0" destOrd="0" presId="urn:microsoft.com/office/officeart/2005/8/layout/target3"/>
    <dgm:cxn modelId="{32A4E43F-58DD-44DE-ADC9-2C6E397E6A0E}" type="presOf" srcId="{4C35D32F-0EAB-4CD7-82EE-45574DC2A586}" destId="{8BEBB6EC-1DAA-4CAC-8A25-BC0FCBD5DBD5}" srcOrd="0" destOrd="0" presId="urn:microsoft.com/office/officeart/2005/8/layout/target3"/>
    <dgm:cxn modelId="{1D75E3F5-A88B-45A0-A563-91882E91EBBE}" type="presOf" srcId="{B651F6E3-6281-48DB-9319-2AEAFDAE7572}" destId="{619D679B-A015-4ECF-8348-D1034C574F40}" srcOrd="0" destOrd="0" presId="urn:microsoft.com/office/officeart/2005/8/layout/target3"/>
    <dgm:cxn modelId="{FA52B82B-E872-4234-A1AE-7087F4CD9ADB}" type="presOf" srcId="{02D3ABD5-07DC-48E3-807C-B204D29A7DF0}" destId="{7F32AFE6-5D2C-4DC7-87A5-B62FB13DC21B}" srcOrd="1" destOrd="0" presId="urn:microsoft.com/office/officeart/2005/8/layout/target3"/>
    <dgm:cxn modelId="{D7D47613-E10A-4F96-ABA7-C0721B1D1BEF}" type="presOf" srcId="{4C35D32F-0EAB-4CD7-82EE-45574DC2A586}" destId="{890E4F0B-2866-4A3F-A3C7-2A14B1797930}" srcOrd="1" destOrd="0" presId="urn:microsoft.com/office/officeart/2005/8/layout/target3"/>
    <dgm:cxn modelId="{DA42C0AD-1EDE-4CC4-A066-35E9C0424206}" type="presOf" srcId="{D1B46980-6531-4606-95E6-44980827E919}" destId="{2BE915AB-18AA-4053-B92C-3BFC9ED204BB}" srcOrd="1" destOrd="0" presId="urn:microsoft.com/office/officeart/2005/8/layout/target3"/>
    <dgm:cxn modelId="{A47D9D75-7CF7-4C8F-9F01-9026ECFAA7BC}" type="presOf" srcId="{D1B46980-6531-4606-95E6-44980827E919}" destId="{6140AFEC-043D-4C43-A2F9-D0F5331DF3A3}" srcOrd="0" destOrd="0" presId="urn:microsoft.com/office/officeart/2005/8/layout/target3"/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5A9FA7C-FBCD-4FA7-AC8E-4A43EDF5F69C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20CF672-56FA-468B-B20B-8556DD25958B}" type="presOf" srcId="{D8197B8C-B260-4A16-BDF4-0947B075E274}" destId="{25B08C86-7E15-44DC-BE7F-FFB55DD49D12}" srcOrd="0" destOrd="0" presId="urn:microsoft.com/office/officeart/2005/8/layout/target3"/>
    <dgm:cxn modelId="{8D7C310E-A213-42B2-BBC4-531AB71FDBE8}" type="presOf" srcId="{757F3AB3-0718-4624-B441-E567A8F0AB56}" destId="{333A1088-737F-45CB-B68E-254E46348037}" srcOrd="0" destOrd="0" presId="urn:microsoft.com/office/officeart/2005/8/layout/target3"/>
    <dgm:cxn modelId="{004957F8-52E2-4E66-AFDC-EEEBDDBE0B88}" type="presOf" srcId="{B651F6E3-6281-48DB-9319-2AEAFDAE7572}" destId="{6BB5E863-4638-4E1D-BFDE-399D028AC4ED}" srcOrd="1" destOrd="0" presId="urn:microsoft.com/office/officeart/2005/8/layout/target3"/>
    <dgm:cxn modelId="{2F2EC2B0-C997-42AD-859E-34EE0FA7EC2F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1AA116F-39ED-4928-9FDC-59209C2CFFE3}" type="presOf" srcId="{02D3ABD5-07DC-48E3-807C-B204D29A7DF0}" destId="{61B35E2F-12DF-441A-B3C7-B9B960E9874B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3D4B4-6525-4474-803D-30C82BFF8BEA}" type="presParOf" srcId="{333A1088-737F-45CB-B68E-254E46348037}" destId="{F5ABB229-8D3B-4694-996A-96F23CF14429}" srcOrd="0" destOrd="0" presId="urn:microsoft.com/office/officeart/2005/8/layout/target3"/>
    <dgm:cxn modelId="{099EB947-9029-4738-912F-C10E6D0841AF}" type="presParOf" srcId="{333A1088-737F-45CB-B68E-254E46348037}" destId="{F41139FD-01EE-4571-8B17-4FB00FC51163}" srcOrd="1" destOrd="0" presId="urn:microsoft.com/office/officeart/2005/8/layout/target3"/>
    <dgm:cxn modelId="{13AA5A6F-E378-43F3-98B0-2D08829E1F87}" type="presParOf" srcId="{333A1088-737F-45CB-B68E-254E46348037}" destId="{D005CE8C-CC26-4C3E-AC11-E15060ECD759}" srcOrd="2" destOrd="0" presId="urn:microsoft.com/office/officeart/2005/8/layout/target3"/>
    <dgm:cxn modelId="{AE380D0A-5C08-4DB6-9843-289EC90D229B}" type="presParOf" srcId="{333A1088-737F-45CB-B68E-254E46348037}" destId="{2C702D82-9B77-49B7-9568-BB8EB47C3372}" srcOrd="3" destOrd="0" presId="urn:microsoft.com/office/officeart/2005/8/layout/target3"/>
    <dgm:cxn modelId="{F8CD2F8B-752F-495F-9A1A-A48C26D4CFD2}" type="presParOf" srcId="{333A1088-737F-45CB-B68E-254E46348037}" destId="{A52A0455-90FF-4808-ABD0-F02540D31D5A}" srcOrd="4" destOrd="0" presId="urn:microsoft.com/office/officeart/2005/8/layout/target3"/>
    <dgm:cxn modelId="{9063D7F1-2A43-441B-B2B0-6869EFFB3EAF}" type="presParOf" srcId="{333A1088-737F-45CB-B68E-254E46348037}" destId="{6140AFEC-043D-4C43-A2F9-D0F5331DF3A3}" srcOrd="5" destOrd="0" presId="urn:microsoft.com/office/officeart/2005/8/layout/target3"/>
    <dgm:cxn modelId="{031B07D2-DAE1-469B-8548-3C983550CBD9}" type="presParOf" srcId="{333A1088-737F-45CB-B68E-254E46348037}" destId="{9358AC05-5D7D-4327-9F80-1AD486AEA664}" srcOrd="6" destOrd="0" presId="urn:microsoft.com/office/officeart/2005/8/layout/target3"/>
    <dgm:cxn modelId="{9E797652-6C46-4C99-A9F3-D05BC13139C1}" type="presParOf" srcId="{333A1088-737F-45CB-B68E-254E46348037}" destId="{313FC574-E1CD-4FB4-B054-0B805CE0447D}" srcOrd="7" destOrd="0" presId="urn:microsoft.com/office/officeart/2005/8/layout/target3"/>
    <dgm:cxn modelId="{DB3AD427-0FA1-427D-9888-0C3DA2C7E2A2}" type="presParOf" srcId="{333A1088-737F-45CB-B68E-254E46348037}" destId="{619D679B-A015-4ECF-8348-D1034C574F40}" srcOrd="8" destOrd="0" presId="urn:microsoft.com/office/officeart/2005/8/layout/target3"/>
    <dgm:cxn modelId="{98D5573A-192B-43AA-9939-AE31E6F4EFB4}" type="presParOf" srcId="{333A1088-737F-45CB-B68E-254E46348037}" destId="{322283A8-4A27-4CDA-BAE3-F381106A9174}" srcOrd="9" destOrd="0" presId="urn:microsoft.com/office/officeart/2005/8/layout/target3"/>
    <dgm:cxn modelId="{2F525A12-F34F-4703-B9B2-7FDCA34042AF}" type="presParOf" srcId="{333A1088-737F-45CB-B68E-254E46348037}" destId="{FFC9F71D-1B4F-4AD9-A4A6-86ADEFC8AF5C}" srcOrd="10" destOrd="0" presId="urn:microsoft.com/office/officeart/2005/8/layout/target3"/>
    <dgm:cxn modelId="{BB607F21-563D-4F7D-A9DA-A34D957530BD}" type="presParOf" srcId="{333A1088-737F-45CB-B68E-254E46348037}" destId="{25B08C86-7E15-44DC-BE7F-FFB55DD49D12}" srcOrd="11" destOrd="0" presId="urn:microsoft.com/office/officeart/2005/8/layout/target3"/>
    <dgm:cxn modelId="{10ADB5C3-AF5C-454D-BD32-2E16BFC07444}" type="presParOf" srcId="{333A1088-737F-45CB-B68E-254E46348037}" destId="{76644BE8-9D7C-4C09-B250-3D10AF48CBB7}" srcOrd="12" destOrd="0" presId="urn:microsoft.com/office/officeart/2005/8/layout/target3"/>
    <dgm:cxn modelId="{018A3A53-ADAE-4E26-B157-7F1BCBAC14BA}" type="presParOf" srcId="{333A1088-737F-45CB-B68E-254E46348037}" destId="{EE85B701-7295-41C0-BA7A-34D3756A2AE6}" srcOrd="13" destOrd="0" presId="urn:microsoft.com/office/officeart/2005/8/layout/target3"/>
    <dgm:cxn modelId="{7EE66B16-E8A3-493D-A9CB-833BA1F907A7}" type="presParOf" srcId="{333A1088-737F-45CB-B68E-254E46348037}" destId="{8BEBB6EC-1DAA-4CAC-8A25-BC0FCBD5DBD5}" srcOrd="14" destOrd="0" presId="urn:microsoft.com/office/officeart/2005/8/layout/target3"/>
    <dgm:cxn modelId="{633B7F66-7355-40E4-9B3C-2E7CB718A7C2}" type="presParOf" srcId="{333A1088-737F-45CB-B68E-254E46348037}" destId="{D1B260DE-8BB4-4A33-89B8-8818FDEE805A}" srcOrd="15" destOrd="0" presId="urn:microsoft.com/office/officeart/2005/8/layout/target3"/>
    <dgm:cxn modelId="{29A01ABA-B789-437F-A797-6408458541CB}" type="presParOf" srcId="{333A1088-737F-45CB-B68E-254E46348037}" destId="{AF3572B6-0987-4E43-8E73-84BA9F9BA0A7}" srcOrd="16" destOrd="0" presId="urn:microsoft.com/office/officeart/2005/8/layout/target3"/>
    <dgm:cxn modelId="{BDFE1876-02F8-414D-9EA4-061009F578CD}" type="presParOf" srcId="{333A1088-737F-45CB-B68E-254E46348037}" destId="{61B35E2F-12DF-441A-B3C7-B9B960E9874B}" srcOrd="17" destOrd="0" presId="urn:microsoft.com/office/officeart/2005/8/layout/target3"/>
    <dgm:cxn modelId="{84AF6FD6-8C11-44AE-BFA5-ABE25CAC4D18}" type="presParOf" srcId="{333A1088-737F-45CB-B68E-254E46348037}" destId="{AED2198E-93D5-4001-81B4-73124B309672}" srcOrd="18" destOrd="0" presId="urn:microsoft.com/office/officeart/2005/8/layout/target3"/>
    <dgm:cxn modelId="{A806C1CC-0799-4F3B-B8DA-706F4B2D2098}" type="presParOf" srcId="{333A1088-737F-45CB-B68E-254E46348037}" destId="{2BE915AB-18AA-4053-B92C-3BFC9ED204BB}" srcOrd="19" destOrd="0" presId="urn:microsoft.com/office/officeart/2005/8/layout/target3"/>
    <dgm:cxn modelId="{577D0D24-D498-4813-864B-AB4A8BF107B0}" type="presParOf" srcId="{333A1088-737F-45CB-B68E-254E46348037}" destId="{6BB5E863-4638-4E1D-BFDE-399D028AC4ED}" srcOrd="20" destOrd="0" presId="urn:microsoft.com/office/officeart/2005/8/layout/target3"/>
    <dgm:cxn modelId="{267BB169-A17C-4CD0-8FBE-440EB9D0D8E4}" type="presParOf" srcId="{333A1088-737F-45CB-B68E-254E46348037}" destId="{5A5FFA88-C948-4069-8E93-59FA12366E83}" srcOrd="21" destOrd="0" presId="urn:microsoft.com/office/officeart/2005/8/layout/target3"/>
    <dgm:cxn modelId="{86F01BF9-119C-48A7-8CAA-7A6FC62541CD}" type="presParOf" srcId="{333A1088-737F-45CB-B68E-254E46348037}" destId="{890E4F0B-2866-4A3F-A3C7-2A14B1797930}" srcOrd="22" destOrd="0" presId="urn:microsoft.com/office/officeart/2005/8/layout/target3"/>
    <dgm:cxn modelId="{10D1EA6D-6D62-4F6E-8E2F-34826131D756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Jana Valášková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VY_32_INOVACE_04_PŘÍRODOPIS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Lasičky, vydry, jezevci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8DE43A-23F0-4898-8B1E-E0E0E582BBB4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5154D6-28B1-4990-BBA4-5A1AD3A972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9601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01A4-C32B-4A83-B812-75F6901593A1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AE8C7-3F24-4C4A-A905-92C42E3D3E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0386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01A4-C32B-4A83-B812-75F6901593A1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AE8C7-3F24-4C4A-A905-92C42E3D3E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7834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01A4-C32B-4A83-B812-75F6901593A1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AE8C7-3F24-4C4A-A905-92C42E3D3E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77572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01A4-C32B-4A83-B812-75F6901593A1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AE8C7-3F24-4C4A-A905-92C42E3D3E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3173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01A4-C32B-4A83-B812-75F6901593A1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AE8C7-3F24-4C4A-A905-92C42E3D3E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35549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01A4-C32B-4A83-B812-75F6901593A1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AE8C7-3F24-4C4A-A905-92C42E3D3E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1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01A4-C32B-4A83-B812-75F6901593A1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AE8C7-3F24-4C4A-A905-92C42E3D3E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3738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01A4-C32B-4A83-B812-75F6901593A1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AE8C7-3F24-4C4A-A905-92C42E3D3E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52612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01A4-C32B-4A83-B812-75F6901593A1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AE8C7-3F24-4C4A-A905-92C42E3D3E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66287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01A4-C32B-4A83-B812-75F6901593A1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AE8C7-3F24-4C4A-A905-92C42E3D3E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01450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01A4-C32B-4A83-B812-75F6901593A1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AE8C7-3F24-4C4A-A905-92C42E3D3E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5777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1401A4-C32B-4A83-B812-75F6901593A1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FAE8C7-3F24-4C4A-A905-92C42E3D3E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5897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hyperlink" Target="http://ldf.mendelu.cz/myslivost/mammalia/carnivora/mustelidae/martes_foina/martes_foina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estpark.cz/testy/biologie/lasicovite-selmy-2061" TargetMode="Externa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Martes_martes_crop.jpg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5196811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9410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Anotace </a:t>
            </a:r>
            <a:r>
              <a:rPr lang="cs-CZ" dirty="0" smtClean="0"/>
              <a:t>: Úvod nebo shrnutí učiva </a:t>
            </a:r>
            <a:endParaRPr lang="cs-CZ" dirty="0" smtClean="0"/>
          </a:p>
          <a:p>
            <a:r>
              <a:rPr lang="cs-CZ" dirty="0" smtClean="0"/>
              <a:t>Jazyk </a:t>
            </a:r>
            <a:r>
              <a:rPr lang="cs-CZ" dirty="0" smtClean="0"/>
              <a:t>: čeština</a:t>
            </a:r>
            <a:endParaRPr lang="cs-CZ" dirty="0" smtClean="0"/>
          </a:p>
          <a:p>
            <a:r>
              <a:rPr lang="cs-CZ" dirty="0" smtClean="0"/>
              <a:t>Očekávaný výstup </a:t>
            </a:r>
            <a:r>
              <a:rPr lang="cs-CZ" dirty="0" smtClean="0"/>
              <a:t>: Znaky skupiny, jejich </a:t>
            </a:r>
            <a:r>
              <a:rPr lang="cs-CZ" dirty="0" err="1" smtClean="0"/>
              <a:t>roz</a:t>
            </a:r>
            <a:r>
              <a:rPr lang="cs-CZ" dirty="0" smtClean="0"/>
              <a:t>-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dělení a zástupci       </a:t>
            </a:r>
            <a:endParaRPr lang="cs-CZ" dirty="0" smtClean="0"/>
          </a:p>
          <a:p>
            <a:r>
              <a:rPr lang="cs-CZ" dirty="0" smtClean="0"/>
              <a:t>Druh </a:t>
            </a:r>
            <a:r>
              <a:rPr lang="cs-CZ" dirty="0" smtClean="0"/>
              <a:t>materiálu : prezentace</a:t>
            </a:r>
          </a:p>
          <a:p>
            <a:r>
              <a:rPr lang="cs-CZ" dirty="0" smtClean="0"/>
              <a:t>Stupeň a typ vzdělávání </a:t>
            </a:r>
            <a:r>
              <a:rPr lang="cs-CZ" dirty="0" smtClean="0"/>
              <a:t>: 2.st.praktické školy</a:t>
            </a:r>
            <a:endParaRPr lang="cs-CZ" dirty="0" smtClean="0"/>
          </a:p>
          <a:p>
            <a:r>
              <a:rPr lang="cs-CZ" dirty="0" smtClean="0"/>
              <a:t>Věková skupina : </a:t>
            </a:r>
            <a:r>
              <a:rPr lang="cs-CZ" dirty="0" smtClean="0"/>
              <a:t>7.ročník </a:t>
            </a:r>
            <a:r>
              <a:rPr lang="cs-CZ" dirty="0" smtClean="0"/>
              <a:t>praktické školy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</a:t>
            </a:r>
            <a:r>
              <a:rPr lang="cs-CZ" dirty="0" smtClean="0"/>
              <a:t>/12-13 </a:t>
            </a:r>
            <a:r>
              <a:rPr lang="cs-CZ" dirty="0" smtClean="0"/>
              <a:t>let/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9890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000" dirty="0" smtClean="0"/>
              <a:t>SAVCI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924944"/>
            <a:ext cx="8229600" cy="330182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/>
              <a:t>Obratlovci</a:t>
            </a:r>
          </a:p>
          <a:p>
            <a:pPr marL="0" indent="0" algn="ctr">
              <a:buNone/>
            </a:pPr>
            <a:r>
              <a:rPr lang="cs-CZ" sz="4800" dirty="0" smtClean="0"/>
              <a:t>Tělo kryté srstí</a:t>
            </a:r>
          </a:p>
          <a:p>
            <a:pPr marL="0" indent="0" algn="ctr">
              <a:buNone/>
            </a:pPr>
            <a:r>
              <a:rPr lang="cs-CZ" sz="4800" dirty="0" smtClean="0"/>
              <a:t>Mláďata sají mateřské mléko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944300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340768"/>
            <a:ext cx="19078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LASIČKY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57040" y="2924944"/>
            <a:ext cx="8983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39705" y="2649597"/>
            <a:ext cx="17436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VYDRY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31841" y="4149080"/>
            <a:ext cx="20162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 </a:t>
            </a:r>
            <a:r>
              <a:rPr lang="cs-CZ" sz="4000" b="1" dirty="0" smtClean="0"/>
              <a:t>JEZEVCI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48264" y="5517232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5614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01582" y="338338"/>
            <a:ext cx="7772400" cy="1224135"/>
          </a:xfrm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/>
              <a:t>Lasičky a vydry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39319" y="1727667"/>
            <a:ext cx="6400800" cy="4176464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dirty="0">
                <a:solidFill>
                  <a:srgbClr val="FF0000"/>
                </a:solidFill>
              </a:rPr>
              <a:t>Kuna </a:t>
            </a:r>
            <a:r>
              <a:rPr lang="cs-CZ" dirty="0" smtClean="0">
                <a:solidFill>
                  <a:srgbClr val="FF0000"/>
                </a:solidFill>
              </a:rPr>
              <a:t>skalní </a:t>
            </a:r>
            <a:r>
              <a:rPr lang="cs-CZ" dirty="0" smtClean="0">
                <a:solidFill>
                  <a:schemeClr val="bg1"/>
                </a:solidFill>
              </a:rPr>
              <a:t>/skvrna na krku/ </a:t>
            </a:r>
            <a:r>
              <a:rPr lang="cs-CZ" dirty="0" smtClean="0">
                <a:solidFill>
                  <a:srgbClr val="FF0000"/>
                </a:solidFill>
              </a:rPr>
              <a:t>a lesní</a:t>
            </a:r>
            <a:endParaRPr lang="cs-CZ" dirty="0">
              <a:solidFill>
                <a:srgbClr val="FF0000"/>
              </a:solidFill>
            </a:endParaRPr>
          </a:p>
          <a:p>
            <a:pPr algn="l"/>
            <a:r>
              <a:rPr lang="cs-CZ" dirty="0">
                <a:solidFill>
                  <a:srgbClr val="FF0000"/>
                </a:solidFill>
              </a:rPr>
              <a:t>Lasice kolčava</a:t>
            </a:r>
          </a:p>
          <a:p>
            <a:pPr algn="l"/>
            <a:r>
              <a:rPr lang="cs-CZ" dirty="0">
                <a:solidFill>
                  <a:srgbClr val="FF0000"/>
                </a:solidFill>
              </a:rPr>
              <a:t>Hranostaj</a:t>
            </a:r>
            <a:r>
              <a:rPr lang="cs-CZ" dirty="0"/>
              <a:t> – v zimě bílá kožešina </a:t>
            </a:r>
            <a:endParaRPr lang="cs-CZ" dirty="0" smtClean="0"/>
          </a:p>
          <a:p>
            <a:pPr algn="l"/>
            <a:r>
              <a:rPr lang="cs-CZ" dirty="0"/>
              <a:t> </a:t>
            </a:r>
            <a:r>
              <a:rPr lang="cs-CZ" dirty="0" smtClean="0"/>
              <a:t>                     </a:t>
            </a:r>
            <a:r>
              <a:rPr lang="cs-CZ" dirty="0"/>
              <a:t> /</a:t>
            </a:r>
            <a:r>
              <a:rPr lang="cs-CZ" dirty="0">
                <a:solidFill>
                  <a:schemeClr val="bg1"/>
                </a:solidFill>
              </a:rPr>
              <a:t>hermelín</a:t>
            </a:r>
            <a:r>
              <a:rPr lang="cs-CZ" dirty="0"/>
              <a:t>/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>
                <a:solidFill>
                  <a:srgbClr val="FF0000"/>
                </a:solidFill>
              </a:rPr>
              <a:t>Tchoř</a:t>
            </a:r>
            <a:r>
              <a:rPr lang="cs-CZ" dirty="0" smtClean="0"/>
              <a:t> </a:t>
            </a:r>
            <a:r>
              <a:rPr lang="cs-CZ" dirty="0"/>
              <a:t>– pachové žlázy /obrana/</a:t>
            </a:r>
          </a:p>
          <a:p>
            <a:pPr algn="l"/>
            <a:r>
              <a:rPr lang="cs-CZ" dirty="0">
                <a:solidFill>
                  <a:srgbClr val="FF0000"/>
                </a:solidFill>
              </a:rPr>
              <a:t>Norek</a:t>
            </a:r>
            <a:r>
              <a:rPr lang="cs-CZ" dirty="0"/>
              <a:t> – chov na farmách /kožešina/</a:t>
            </a:r>
          </a:p>
          <a:p>
            <a:pPr algn="l"/>
            <a:r>
              <a:rPr lang="cs-CZ" dirty="0">
                <a:solidFill>
                  <a:srgbClr val="FF0000"/>
                </a:solidFill>
              </a:rPr>
              <a:t>Vydra říční </a:t>
            </a:r>
            <a:r>
              <a:rPr lang="cs-CZ" dirty="0"/>
              <a:t>-</a:t>
            </a:r>
            <a:r>
              <a:rPr lang="cs-CZ" dirty="0" smtClean="0"/>
              <a:t> </a:t>
            </a:r>
            <a:r>
              <a:rPr lang="cs-CZ" dirty="0"/>
              <a:t>hustý kožich, plovací blány</a:t>
            </a:r>
          </a:p>
          <a:p>
            <a:pPr algn="l"/>
            <a:r>
              <a:rPr lang="cs-CZ" dirty="0"/>
              <a:t>                    </a:t>
            </a:r>
            <a:r>
              <a:rPr lang="cs-CZ" dirty="0" smtClean="0"/>
              <a:t>- živí </a:t>
            </a:r>
            <a:r>
              <a:rPr lang="cs-CZ" dirty="0"/>
              <a:t>se </a:t>
            </a:r>
            <a:r>
              <a:rPr lang="cs-CZ" dirty="0" smtClean="0"/>
              <a:t>rybami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>
                <a:hlinkClick r:id="rId2"/>
              </a:rPr>
              <a:t>http://ldf.mendelu.cz/myslivost/mammalia/carnivora/mustelidae/martes_foina/martes_foina.html</a:t>
            </a:r>
            <a:endParaRPr lang="cs-CZ" dirty="0"/>
          </a:p>
        </p:txBody>
      </p:sp>
      <p:pic>
        <p:nvPicPr>
          <p:cNvPr id="2050" name="Picture 2" descr="C:\Documents and Settings\admin\Local Settings\Temporary Internet Files\Content.IE5\3DQOIWNE\MC9003469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072471"/>
            <a:ext cx="1632296" cy="1274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admin\Local Settings\Temporary Internet Files\Content.IE5\C91DFB5S\MC9003379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6998" y="3717032"/>
            <a:ext cx="1468628" cy="1009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4764" y="1700808"/>
            <a:ext cx="114300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7598" y="2725356"/>
            <a:ext cx="867645" cy="12058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31647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D61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Jezevci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   Jezevec lesní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    </a:t>
            </a:r>
            <a:r>
              <a:rPr lang="cs-CZ" dirty="0" smtClean="0"/>
              <a:t>největší kunovitá šelma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všežravec</a:t>
            </a:r>
          </a:p>
          <a:p>
            <a:pPr marL="0" indent="0">
              <a:buNone/>
            </a:pPr>
            <a:r>
              <a:rPr lang="cs-CZ" dirty="0" smtClean="0"/>
              <a:t>     zimu přespí v noře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47580" y="1596953"/>
            <a:ext cx="4038600" cy="452596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8" name="Picture 4" descr="C:\Documents and Settings\admin\Local Settings\Temporary Internet Files\Content.IE5\5MDI1Q5T\MC9003469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0069" y="2132856"/>
            <a:ext cx="3426155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0710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76672"/>
            <a:ext cx="7772400" cy="1470025"/>
          </a:xfrm>
          <a:solidFill>
            <a:srgbClr val="DD61D4"/>
          </a:solidFill>
        </p:spPr>
        <p:txBody>
          <a:bodyPr/>
          <a:lstStyle/>
          <a:p>
            <a:r>
              <a:rPr lang="cs-CZ" dirty="0" smtClean="0"/>
              <a:t>Vyzkoušej své znalosti 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http://www.testpark.cz/testy/biologie/lasicovite-selmy-2061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2839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Citace 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3933056"/>
            <a:ext cx="7704856" cy="1752600"/>
          </a:xfrm>
        </p:spPr>
        <p:txBody>
          <a:bodyPr>
            <a:normAutofit/>
          </a:bodyPr>
          <a:lstStyle/>
          <a:p>
            <a:pPr algn="l"/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</a:t>
            </a:r>
            <a:r>
              <a:rPr lang="cs-CZ" sz="2000" dirty="0" err="1" smtClean="0">
                <a:hlinkClick r:id="rId2"/>
              </a:rPr>
              <a:t>Soubor:Martes_martes_crop.jpg</a:t>
            </a:r>
            <a:r>
              <a:rPr lang="cs-CZ" sz="2000" dirty="0" smtClean="0"/>
              <a:t>,</a:t>
            </a:r>
          </a:p>
          <a:p>
            <a:pPr algn="l"/>
            <a:r>
              <a:rPr lang="cs-CZ" sz="2000" dirty="0" smtClean="0"/>
              <a:t>Autor  </a:t>
            </a:r>
            <a:r>
              <a:rPr lang="cs-CZ" sz="2000" dirty="0" smtClean="0"/>
              <a:t>Dani </a:t>
            </a:r>
            <a:r>
              <a:rPr lang="cs-CZ" sz="2000" dirty="0" err="1" smtClean="0"/>
              <a:t>Kropivnik</a:t>
            </a:r>
            <a:r>
              <a:rPr lang="cs-CZ" sz="2000" dirty="0" smtClean="0"/>
              <a:t>, 20.8.2007, </a:t>
            </a:r>
            <a:r>
              <a:rPr lang="cs-CZ" sz="2000" dirty="0" smtClean="0"/>
              <a:t>6:16</a:t>
            </a:r>
          </a:p>
          <a:p>
            <a:pPr algn="l"/>
            <a:r>
              <a:rPr lang="cs-CZ" sz="2000" dirty="0" smtClean="0"/>
              <a:t>www.office.microsoft.com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02228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172</Words>
  <Application>Microsoft Office PowerPoint</Application>
  <PresentationFormat>Předvádění na obrazovce (4:3)</PresentationFormat>
  <Paragraphs>45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SAVCI</vt:lpstr>
      <vt:lpstr>Prezentace aplikace PowerPoint</vt:lpstr>
      <vt:lpstr>Lasičky a vydry</vt:lpstr>
      <vt:lpstr>Jezevci</vt:lpstr>
      <vt:lpstr>Vyzkoušej své znalosti :</vt:lpstr>
      <vt:lpstr>Citace .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Jaana</dc:creator>
  <cp:lastModifiedBy>Valášková Jana</cp:lastModifiedBy>
  <cp:revision>17</cp:revision>
  <dcterms:created xsi:type="dcterms:W3CDTF">2011-11-08T19:06:58Z</dcterms:created>
  <dcterms:modified xsi:type="dcterms:W3CDTF">2012-06-22T09:18:12Z</dcterms:modified>
</cp:coreProperties>
</file>