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  <p:sldMasterId id="2147483708" r:id="rId3"/>
  </p:sldMasterIdLst>
  <p:notesMasterIdLst>
    <p:notesMasterId r:id="rId10"/>
  </p:notesMasterIdLst>
  <p:sldIdLst>
    <p:sldId id="261" r:id="rId4"/>
    <p:sldId id="263" r:id="rId5"/>
    <p:sldId id="259" r:id="rId6"/>
    <p:sldId id="257" r:id="rId7"/>
    <p:sldId id="258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VY_32_INOVACE_05_PŘÍRODOPIS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Letouni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21173DE-42A9-409B-8A05-A7F7D6BD926D}" type="presOf" srcId="{D8197B8C-B260-4A16-BDF4-0947B075E274}" destId="{25B08C86-7E15-44DC-BE7F-FFB55DD49D12}" srcOrd="0" destOrd="0" presId="urn:microsoft.com/office/officeart/2005/8/layout/target3"/>
    <dgm:cxn modelId="{5B6183CA-BC15-455E-9CDF-4CB6F59D39B4}" type="presOf" srcId="{B651F6E3-6281-48DB-9319-2AEAFDAE7572}" destId="{619D679B-A015-4ECF-8348-D1034C574F40}" srcOrd="0" destOrd="0" presId="urn:microsoft.com/office/officeart/2005/8/layout/target3"/>
    <dgm:cxn modelId="{03997FA6-E5E1-4B86-B526-811989B9214C}" type="presOf" srcId="{D1D4F407-5343-4D3F-B5B9-D407B03CAEB4}" destId="{D005CE8C-CC26-4C3E-AC11-E15060ECD759}" srcOrd="0" destOrd="0" presId="urn:microsoft.com/office/officeart/2005/8/layout/target3"/>
    <dgm:cxn modelId="{9B03333E-5BF3-4A0A-9A21-82639F1FBD26}" type="presOf" srcId="{D1D4F407-5343-4D3F-B5B9-D407B03CAEB4}" destId="{AED2198E-93D5-4001-81B4-73124B309672}" srcOrd="1" destOrd="0" presId="urn:microsoft.com/office/officeart/2005/8/layout/target3"/>
    <dgm:cxn modelId="{081FA796-893E-4524-A21C-2C2027F6E308}" type="presOf" srcId="{D1B46980-6531-4606-95E6-44980827E919}" destId="{6140AFEC-043D-4C43-A2F9-D0F5331DF3A3}" srcOrd="0" destOrd="0" presId="urn:microsoft.com/office/officeart/2005/8/layout/target3"/>
    <dgm:cxn modelId="{EA9E74E4-49AC-4F2D-86C4-C8572045FEB6}" type="presOf" srcId="{4C35D32F-0EAB-4CD7-82EE-45574DC2A586}" destId="{8BEBB6EC-1DAA-4CAC-8A25-BC0FCBD5DBD5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B607A28-3792-40F5-86BE-D8E470A02235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4ADC801-F32C-435E-B597-88709A586356}" type="presOf" srcId="{4C35D32F-0EAB-4CD7-82EE-45574DC2A586}" destId="{890E4F0B-2866-4A3F-A3C7-2A14B1797930}" srcOrd="1" destOrd="0" presId="urn:microsoft.com/office/officeart/2005/8/layout/target3"/>
    <dgm:cxn modelId="{071027BE-5C44-4601-B8CD-A6AF75DF7DE7}" type="presOf" srcId="{02D3ABD5-07DC-48E3-807C-B204D29A7DF0}" destId="{61B35E2F-12DF-441A-B3C7-B9B960E9874B}" srcOrd="0" destOrd="0" presId="urn:microsoft.com/office/officeart/2005/8/layout/target3"/>
    <dgm:cxn modelId="{31411B46-1ED3-4F61-880E-86DE72FD1E13}" type="presOf" srcId="{D1B46980-6531-4606-95E6-44980827E919}" destId="{2BE915AB-18AA-4053-B92C-3BFC9ED204BB}" srcOrd="1" destOrd="0" presId="urn:microsoft.com/office/officeart/2005/8/layout/target3"/>
    <dgm:cxn modelId="{405B5ED1-105B-43F2-A623-ABE54FA0F7BC}" type="presOf" srcId="{02D3ABD5-07DC-48E3-807C-B204D29A7DF0}" destId="{7F32AFE6-5D2C-4DC7-87A5-B62FB13DC21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DBB2BA7-8D92-4F72-8ECF-AC2065FEE4E1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AD5BAF9-7A7B-44BA-8FBF-3D05950C65AB}" type="presOf" srcId="{B651F6E3-6281-48DB-9319-2AEAFDAE7572}" destId="{6BB5E863-4638-4E1D-BFDE-399D028AC4ED}" srcOrd="1" destOrd="0" presId="urn:microsoft.com/office/officeart/2005/8/layout/target3"/>
    <dgm:cxn modelId="{92A0ED64-0D0C-40B9-BB87-6EFBCE02FCF0}" type="presParOf" srcId="{333A1088-737F-45CB-B68E-254E46348037}" destId="{F5ABB229-8D3B-4694-996A-96F23CF14429}" srcOrd="0" destOrd="0" presId="urn:microsoft.com/office/officeart/2005/8/layout/target3"/>
    <dgm:cxn modelId="{0B06E653-4BB5-4591-9170-B5A1127181AA}" type="presParOf" srcId="{333A1088-737F-45CB-B68E-254E46348037}" destId="{F41139FD-01EE-4571-8B17-4FB00FC51163}" srcOrd="1" destOrd="0" presId="urn:microsoft.com/office/officeart/2005/8/layout/target3"/>
    <dgm:cxn modelId="{5B819159-421C-4F45-82B7-91DF9C01080D}" type="presParOf" srcId="{333A1088-737F-45CB-B68E-254E46348037}" destId="{D005CE8C-CC26-4C3E-AC11-E15060ECD759}" srcOrd="2" destOrd="0" presId="urn:microsoft.com/office/officeart/2005/8/layout/target3"/>
    <dgm:cxn modelId="{A9E9F5B4-DE51-4F06-A678-841BD6944B8B}" type="presParOf" srcId="{333A1088-737F-45CB-B68E-254E46348037}" destId="{2C702D82-9B77-49B7-9568-BB8EB47C3372}" srcOrd="3" destOrd="0" presId="urn:microsoft.com/office/officeart/2005/8/layout/target3"/>
    <dgm:cxn modelId="{4BE315B9-497D-46F0-8752-EFF6288D856C}" type="presParOf" srcId="{333A1088-737F-45CB-B68E-254E46348037}" destId="{A52A0455-90FF-4808-ABD0-F02540D31D5A}" srcOrd="4" destOrd="0" presId="urn:microsoft.com/office/officeart/2005/8/layout/target3"/>
    <dgm:cxn modelId="{7FCBBE83-79B0-4865-8276-A41757710A21}" type="presParOf" srcId="{333A1088-737F-45CB-B68E-254E46348037}" destId="{6140AFEC-043D-4C43-A2F9-D0F5331DF3A3}" srcOrd="5" destOrd="0" presId="urn:microsoft.com/office/officeart/2005/8/layout/target3"/>
    <dgm:cxn modelId="{3AD165CC-E800-407F-BC50-C32A176C6456}" type="presParOf" srcId="{333A1088-737F-45CB-B68E-254E46348037}" destId="{9358AC05-5D7D-4327-9F80-1AD486AEA664}" srcOrd="6" destOrd="0" presId="urn:microsoft.com/office/officeart/2005/8/layout/target3"/>
    <dgm:cxn modelId="{61BF1240-8D87-4EB7-B216-23E2586EB4A9}" type="presParOf" srcId="{333A1088-737F-45CB-B68E-254E46348037}" destId="{313FC574-E1CD-4FB4-B054-0B805CE0447D}" srcOrd="7" destOrd="0" presId="urn:microsoft.com/office/officeart/2005/8/layout/target3"/>
    <dgm:cxn modelId="{B837C022-5ABD-41A2-87FD-8A9DEFD03A37}" type="presParOf" srcId="{333A1088-737F-45CB-B68E-254E46348037}" destId="{619D679B-A015-4ECF-8348-D1034C574F40}" srcOrd="8" destOrd="0" presId="urn:microsoft.com/office/officeart/2005/8/layout/target3"/>
    <dgm:cxn modelId="{4D61C50F-146F-4FEE-9AF2-7005B1284151}" type="presParOf" srcId="{333A1088-737F-45CB-B68E-254E46348037}" destId="{322283A8-4A27-4CDA-BAE3-F381106A9174}" srcOrd="9" destOrd="0" presId="urn:microsoft.com/office/officeart/2005/8/layout/target3"/>
    <dgm:cxn modelId="{F23BCE23-7340-452B-80F1-0A4D0ED1FDF5}" type="presParOf" srcId="{333A1088-737F-45CB-B68E-254E46348037}" destId="{FFC9F71D-1B4F-4AD9-A4A6-86ADEFC8AF5C}" srcOrd="10" destOrd="0" presId="urn:microsoft.com/office/officeart/2005/8/layout/target3"/>
    <dgm:cxn modelId="{604D1031-D1FA-4A57-8FA8-C30A2894A15E}" type="presParOf" srcId="{333A1088-737F-45CB-B68E-254E46348037}" destId="{25B08C86-7E15-44DC-BE7F-FFB55DD49D12}" srcOrd="11" destOrd="0" presId="urn:microsoft.com/office/officeart/2005/8/layout/target3"/>
    <dgm:cxn modelId="{38EBA22C-62E8-4963-85A1-1D2511B4BDAA}" type="presParOf" srcId="{333A1088-737F-45CB-B68E-254E46348037}" destId="{76644BE8-9D7C-4C09-B250-3D10AF48CBB7}" srcOrd="12" destOrd="0" presId="urn:microsoft.com/office/officeart/2005/8/layout/target3"/>
    <dgm:cxn modelId="{CC2D4286-422E-4F5E-B927-2584972AACE8}" type="presParOf" srcId="{333A1088-737F-45CB-B68E-254E46348037}" destId="{EE85B701-7295-41C0-BA7A-34D3756A2AE6}" srcOrd="13" destOrd="0" presId="urn:microsoft.com/office/officeart/2005/8/layout/target3"/>
    <dgm:cxn modelId="{94C91E15-46BD-4B49-B02C-FBFE966FE893}" type="presParOf" srcId="{333A1088-737F-45CB-B68E-254E46348037}" destId="{8BEBB6EC-1DAA-4CAC-8A25-BC0FCBD5DBD5}" srcOrd="14" destOrd="0" presId="urn:microsoft.com/office/officeart/2005/8/layout/target3"/>
    <dgm:cxn modelId="{221AAAE8-130D-4CE8-988F-AA4DF018D16B}" type="presParOf" srcId="{333A1088-737F-45CB-B68E-254E46348037}" destId="{D1B260DE-8BB4-4A33-89B8-8818FDEE805A}" srcOrd="15" destOrd="0" presId="urn:microsoft.com/office/officeart/2005/8/layout/target3"/>
    <dgm:cxn modelId="{E9EA8C4E-6759-4D74-A593-C46B23C66B15}" type="presParOf" srcId="{333A1088-737F-45CB-B68E-254E46348037}" destId="{AF3572B6-0987-4E43-8E73-84BA9F9BA0A7}" srcOrd="16" destOrd="0" presId="urn:microsoft.com/office/officeart/2005/8/layout/target3"/>
    <dgm:cxn modelId="{C5512CB8-30CC-4AD5-8329-316F911655A4}" type="presParOf" srcId="{333A1088-737F-45CB-B68E-254E46348037}" destId="{61B35E2F-12DF-441A-B3C7-B9B960E9874B}" srcOrd="17" destOrd="0" presId="urn:microsoft.com/office/officeart/2005/8/layout/target3"/>
    <dgm:cxn modelId="{22A4F9ED-9DD5-4BE9-BE38-39F06DECADE7}" type="presParOf" srcId="{333A1088-737F-45CB-B68E-254E46348037}" destId="{AED2198E-93D5-4001-81B4-73124B309672}" srcOrd="18" destOrd="0" presId="urn:microsoft.com/office/officeart/2005/8/layout/target3"/>
    <dgm:cxn modelId="{B2014638-C004-414E-BEFC-269AFF0AEB81}" type="presParOf" srcId="{333A1088-737F-45CB-B68E-254E46348037}" destId="{2BE915AB-18AA-4053-B92C-3BFC9ED204BB}" srcOrd="19" destOrd="0" presId="urn:microsoft.com/office/officeart/2005/8/layout/target3"/>
    <dgm:cxn modelId="{76129C89-765D-4B8A-A656-BBAAD8107111}" type="presParOf" srcId="{333A1088-737F-45CB-B68E-254E46348037}" destId="{6BB5E863-4638-4E1D-BFDE-399D028AC4ED}" srcOrd="20" destOrd="0" presId="urn:microsoft.com/office/officeart/2005/8/layout/target3"/>
    <dgm:cxn modelId="{A8F02942-6B91-49A4-A987-7E924CF7F3F3}" type="presParOf" srcId="{333A1088-737F-45CB-B68E-254E46348037}" destId="{5A5FFA88-C948-4069-8E93-59FA12366E83}" srcOrd="21" destOrd="0" presId="urn:microsoft.com/office/officeart/2005/8/layout/target3"/>
    <dgm:cxn modelId="{3BBC1902-EA8D-4358-8E5F-9BE105DAEB89}" type="presParOf" srcId="{333A1088-737F-45CB-B68E-254E46348037}" destId="{890E4F0B-2866-4A3F-A3C7-2A14B1797930}" srcOrd="22" destOrd="0" presId="urn:microsoft.com/office/officeart/2005/8/layout/target3"/>
    <dgm:cxn modelId="{5C2AE5A1-73DE-4D7F-8540-4F6BE3B72C53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VY_32_INOVACE_05_PŘÍRODOPIS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Letouni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BAB1F7-E1E7-4A53-857F-3AEE9A15CD9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1FADD5-CAA4-44A4-BF03-B84903086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77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0F2D5-83BE-4D47-8F20-D876C911BC2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ADBD-A164-453D-AD93-75B12B1D768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0F2D5-83BE-4D47-8F20-D876C911BC2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ADBD-A164-453D-AD93-75B12B1D76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0F2D5-83BE-4D47-8F20-D876C911BC2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ADBD-A164-453D-AD93-75B12B1D7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0F2D5-83BE-4D47-8F20-D876C911BC2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ADBD-A164-453D-AD93-75B12B1D7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0F2D5-83BE-4D47-8F20-D876C911BC2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ADBD-A164-453D-AD93-75B12B1D7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0F2D5-83BE-4D47-8F20-D876C911BC2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ADBD-A164-453D-AD93-75B12B1D7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0F2D5-83BE-4D47-8F20-D876C911BC2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ADBD-A164-453D-AD93-75B12B1D7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0F2D5-83BE-4D47-8F20-D876C911BC2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ADBD-A164-453D-AD93-75B12B1D7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0F2D5-83BE-4D47-8F20-D876C911BC2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ADBD-A164-453D-AD93-75B12B1D7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0F2D5-83BE-4D47-8F20-D876C911BC2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ADBD-A164-453D-AD93-75B12B1D7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0F2D5-83BE-4D47-8F20-D876C911BC2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7ADBD-A164-453D-AD93-75B12B1D76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0416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3565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3089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8167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4697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2440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3364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3828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7673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187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0118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0726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2567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9657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9817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02935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1126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53418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37944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167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45634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241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D150F2D5-83BE-4D47-8F20-D876C911BC2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DD57ADBD-A164-453D-AD93-75B12B1D768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37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1401A4-C32B-4A83-B812-75F6901593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FAE8C7-3F24-4C4A-A905-92C42E3D3EA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845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757498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775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 </a:t>
            </a:r>
            <a:r>
              <a:rPr lang="cs-CZ" dirty="0" smtClean="0"/>
              <a:t>: </a:t>
            </a:r>
            <a:r>
              <a:rPr lang="cs-CZ" dirty="0"/>
              <a:t>Ú</a:t>
            </a:r>
            <a:r>
              <a:rPr lang="cs-CZ" dirty="0" smtClean="0"/>
              <a:t>vod či shrnutí učiva o letounech</a:t>
            </a:r>
            <a:endParaRPr lang="cs-CZ" dirty="0" smtClean="0"/>
          </a:p>
          <a:p>
            <a:r>
              <a:rPr lang="cs-CZ" dirty="0" smtClean="0"/>
              <a:t>Jazyk </a:t>
            </a:r>
            <a:r>
              <a:rPr lang="cs-CZ" dirty="0" smtClean="0"/>
              <a:t>: čeština</a:t>
            </a:r>
            <a:endParaRPr lang="cs-CZ" dirty="0" smtClean="0"/>
          </a:p>
          <a:p>
            <a:r>
              <a:rPr lang="cs-CZ" dirty="0" smtClean="0"/>
              <a:t>Očekávaný výstup </a:t>
            </a:r>
            <a:r>
              <a:rPr lang="cs-CZ" dirty="0" smtClean="0"/>
              <a:t>: Znaky letounů</a:t>
            </a:r>
            <a:endParaRPr lang="cs-CZ" dirty="0" smtClean="0"/>
          </a:p>
          <a:p>
            <a:r>
              <a:rPr lang="cs-CZ" dirty="0" smtClean="0"/>
              <a:t>Druh materiálu : prezentace</a:t>
            </a:r>
          </a:p>
          <a:p>
            <a:r>
              <a:rPr lang="cs-CZ" dirty="0" smtClean="0"/>
              <a:t>Stupeň a typ vzdělávání </a:t>
            </a:r>
            <a:r>
              <a:rPr lang="cs-CZ" dirty="0" smtClean="0"/>
              <a:t>: 2.st.praktické školy</a:t>
            </a:r>
            <a:endParaRPr lang="cs-CZ" dirty="0" smtClean="0"/>
          </a:p>
          <a:p>
            <a:r>
              <a:rPr lang="cs-CZ" dirty="0" smtClean="0"/>
              <a:t>Věková skupina : </a:t>
            </a:r>
            <a:r>
              <a:rPr lang="cs-CZ" dirty="0" smtClean="0"/>
              <a:t>7.ročník </a:t>
            </a:r>
            <a:r>
              <a:rPr lang="cs-CZ" dirty="0" smtClean="0"/>
              <a:t>praktické školy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</a:t>
            </a:r>
            <a:r>
              <a:rPr lang="cs-CZ" dirty="0" smtClean="0"/>
              <a:t>/12-13 </a:t>
            </a:r>
            <a:r>
              <a:rPr lang="cs-CZ" dirty="0" smtClean="0"/>
              <a:t>let/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673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772400" cy="9144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2492896"/>
            <a:ext cx="7924800" cy="322210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b="1" dirty="0" smtClean="0"/>
              <a:t> Obratlovci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sz="3600" b="1" dirty="0" smtClean="0"/>
              <a:t>Tělo kryté srstí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sz="3600" b="1" dirty="0" smtClean="0"/>
              <a:t>Mláďata sají mateřské mléko</a:t>
            </a:r>
            <a:endParaRPr lang="cs-CZ" sz="3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992888" cy="1587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4092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lumMod val="50000"/>
                <a:lumOff val="50000"/>
              </a:schemeClr>
            </a:gs>
            <a:gs pos="58000">
              <a:schemeClr val="bg1">
                <a:tint val="100000"/>
                <a:shade val="90000"/>
                <a:alpha val="100000"/>
              </a:schemeClr>
            </a:gs>
            <a:gs pos="100000">
              <a:schemeClr val="bg1">
                <a:tint val="100000"/>
                <a:shade val="80000"/>
                <a:alpha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817229"/>
            <a:ext cx="8229600" cy="4572000"/>
          </a:xfrm>
        </p:spPr>
        <p:txBody>
          <a:bodyPr>
            <a:normAutofit lnSpcReduction="10000"/>
          </a:bodyPr>
          <a:lstStyle/>
          <a:p>
            <a:r>
              <a:rPr lang="cs-CZ" sz="2000" b="1" dirty="0" smtClean="0"/>
              <a:t>Ostrý chrup</a:t>
            </a:r>
          </a:p>
          <a:p>
            <a:pPr marL="0" indent="0">
              <a:buNone/>
            </a:pPr>
            <a:endParaRPr lang="cs-CZ" sz="2000" b="1" dirty="0" smtClean="0"/>
          </a:p>
          <a:p>
            <a:r>
              <a:rPr lang="cs-CZ" sz="2000" b="1" dirty="0" smtClean="0"/>
              <a:t>Výborný sluch - orientují se podle odrazu  zvuku od překážky</a:t>
            </a:r>
          </a:p>
          <a:p>
            <a:pPr marL="0" indent="0">
              <a:buNone/>
            </a:pPr>
            <a:r>
              <a:rPr lang="cs-CZ" sz="2000" b="1" dirty="0" smtClean="0"/>
              <a:t>                        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Zimu přespí v jeskyních a starých půdách.</a:t>
            </a:r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/>
              <a:t>M</a:t>
            </a:r>
            <a:r>
              <a:rPr lang="cs-CZ" sz="2000" b="1" dirty="0" smtClean="0"/>
              <a:t>ezi předními končetinami, trupem a zadními </a:t>
            </a:r>
            <a:r>
              <a:rPr lang="cs-CZ" sz="2000" b="1" smtClean="0"/>
              <a:t>končetinami  </a:t>
            </a:r>
          </a:p>
          <a:p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bg2">
                    <a:lumMod val="50000"/>
                    <a:lumOff val="50000"/>
                  </a:schemeClr>
                </a:solidFill>
              </a:rPr>
              <a:t>                                                                          létací blána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6"/>
            <a:ext cx="8229600" cy="1580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5488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100000"/>
                <a:alpha val="100000"/>
                <a:satMod val="140000"/>
              </a:schemeClr>
            </a:gs>
            <a:gs pos="100000">
              <a:schemeClr val="bg1">
                <a:tint val="100000"/>
                <a:shade val="90000"/>
                <a:alpha val="100000"/>
              </a:schemeClr>
            </a:gs>
            <a:gs pos="100000">
              <a:schemeClr val="bg1">
                <a:tint val="100000"/>
                <a:shade val="80000"/>
                <a:alpha val="10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03848" y="548680"/>
            <a:ext cx="24459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Netopýr ušatý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Documents and Settings\admin\Local Settings\Temporary Internet Files\Content.IE5\5MDI1Q5T\MC900354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340768"/>
            <a:ext cx="5400196" cy="4425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5885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www.office.microsoft.cz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51133295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48</TotalTime>
  <Words>105</Words>
  <Application>Microsoft Office PowerPoint</Application>
  <PresentationFormat>Předvádění na obrazovce (4:3)</PresentationFormat>
  <Paragraphs>32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Horizont</vt:lpstr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                           Citace 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Jaana</dc:creator>
  <cp:lastModifiedBy>Valášková Jana</cp:lastModifiedBy>
  <cp:revision>11</cp:revision>
  <dcterms:created xsi:type="dcterms:W3CDTF">2011-11-08T19:01:29Z</dcterms:created>
  <dcterms:modified xsi:type="dcterms:W3CDTF">2012-06-22T09:21:14Z</dcterms:modified>
</cp:coreProperties>
</file>