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4" r:id="rId3"/>
    <p:sldId id="256" r:id="rId4"/>
    <p:sldId id="257" r:id="rId5"/>
    <p:sldId id="258" r:id="rId6"/>
    <p:sldId id="259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VY_32_INOVACE_06_PŘÍRODOPIS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Lichokopytníci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2099" custLinFactNeighborY="-159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F6E0415-A49F-4877-8BF8-5C177E751641}" type="presOf" srcId="{D1B46980-6531-4606-95E6-44980827E919}" destId="{2BE915AB-18AA-4053-B92C-3BFC9ED204BB}" srcOrd="1" destOrd="0" presId="urn:microsoft.com/office/officeart/2005/8/layout/target3"/>
    <dgm:cxn modelId="{8BF5C104-7AA4-41AB-8C13-3357AF67528C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24259E9-19E5-4C6A-8390-5EF2A4DAC8D1}" type="presOf" srcId="{02D3ABD5-07DC-48E3-807C-B204D29A7DF0}" destId="{61B35E2F-12DF-441A-B3C7-B9B960E9874B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5A48E6A-6FE4-4373-9468-EC43C5AA61E8}" type="presOf" srcId="{D1D4F407-5343-4D3F-B5B9-D407B03CAEB4}" destId="{D005CE8C-CC26-4C3E-AC11-E15060ECD759}" srcOrd="0" destOrd="0" presId="urn:microsoft.com/office/officeart/2005/8/layout/target3"/>
    <dgm:cxn modelId="{39B1E07D-AC14-447E-974F-1166B1934FD7}" type="presOf" srcId="{B651F6E3-6281-48DB-9319-2AEAFDAE7572}" destId="{619D679B-A015-4ECF-8348-D1034C574F40}" srcOrd="0" destOrd="0" presId="urn:microsoft.com/office/officeart/2005/8/layout/target3"/>
    <dgm:cxn modelId="{8309F814-C5C3-4F6D-8CB8-5347A3880A25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C9B99BA-5276-4705-A82D-D11182C5E139}" type="presOf" srcId="{02D3ABD5-07DC-48E3-807C-B204D29A7DF0}" destId="{7F32AFE6-5D2C-4DC7-87A5-B62FB13DC21B}" srcOrd="1" destOrd="0" presId="urn:microsoft.com/office/officeart/2005/8/layout/target3"/>
    <dgm:cxn modelId="{F3443D8C-7DF3-48F4-BEBA-84B3E732707C}" type="presOf" srcId="{D1B46980-6531-4606-95E6-44980827E919}" destId="{6140AFEC-043D-4C43-A2F9-D0F5331DF3A3}" srcOrd="0" destOrd="0" presId="urn:microsoft.com/office/officeart/2005/8/layout/target3"/>
    <dgm:cxn modelId="{968EB371-1DAC-451C-8CE4-DEEA56B60B1C}" type="presOf" srcId="{4C35D32F-0EAB-4CD7-82EE-45574DC2A586}" destId="{8BEBB6EC-1DAA-4CAC-8A25-BC0FCBD5DBD5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790EC42B-0A14-460D-AE33-CB3EB60C4455}" type="presOf" srcId="{D8197B8C-B260-4A16-BDF4-0947B075E274}" destId="{5A5FFA88-C948-4069-8E93-59FA12366E83}" srcOrd="1" destOrd="0" presId="urn:microsoft.com/office/officeart/2005/8/layout/target3"/>
    <dgm:cxn modelId="{F3E0CA13-D9C5-419C-859E-DE8A5D3AB4D2}" type="presOf" srcId="{4C35D32F-0EAB-4CD7-82EE-45574DC2A586}" destId="{890E4F0B-2866-4A3F-A3C7-2A14B1797930}" srcOrd="1" destOrd="0" presId="urn:microsoft.com/office/officeart/2005/8/layout/target3"/>
    <dgm:cxn modelId="{D3BDF37A-61BD-45A3-8625-36E4514EB8B0}" type="presOf" srcId="{D1D4F407-5343-4D3F-B5B9-D407B03CAEB4}" destId="{AED2198E-93D5-4001-81B4-73124B309672}" srcOrd="1" destOrd="0" presId="urn:microsoft.com/office/officeart/2005/8/layout/target3"/>
    <dgm:cxn modelId="{D99B6F01-57FA-4736-AC1A-105C1A9DF748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F7189E6-D5E3-4D63-A568-F20B45CBF318}" type="presParOf" srcId="{333A1088-737F-45CB-B68E-254E46348037}" destId="{F5ABB229-8D3B-4694-996A-96F23CF14429}" srcOrd="0" destOrd="0" presId="urn:microsoft.com/office/officeart/2005/8/layout/target3"/>
    <dgm:cxn modelId="{2CD7C64B-5EFA-49A7-958B-0E080B39DB6B}" type="presParOf" srcId="{333A1088-737F-45CB-B68E-254E46348037}" destId="{F41139FD-01EE-4571-8B17-4FB00FC51163}" srcOrd="1" destOrd="0" presId="urn:microsoft.com/office/officeart/2005/8/layout/target3"/>
    <dgm:cxn modelId="{BE22DEA8-3E99-42F5-B67F-284D661F7D06}" type="presParOf" srcId="{333A1088-737F-45CB-B68E-254E46348037}" destId="{D005CE8C-CC26-4C3E-AC11-E15060ECD759}" srcOrd="2" destOrd="0" presId="urn:microsoft.com/office/officeart/2005/8/layout/target3"/>
    <dgm:cxn modelId="{ADADFCBF-D6C7-4840-B851-D163A28D5193}" type="presParOf" srcId="{333A1088-737F-45CB-B68E-254E46348037}" destId="{2C702D82-9B77-49B7-9568-BB8EB47C3372}" srcOrd="3" destOrd="0" presId="urn:microsoft.com/office/officeart/2005/8/layout/target3"/>
    <dgm:cxn modelId="{03B4EAD8-C5C4-4A90-A2BB-69CF1C0FA0D2}" type="presParOf" srcId="{333A1088-737F-45CB-B68E-254E46348037}" destId="{A52A0455-90FF-4808-ABD0-F02540D31D5A}" srcOrd="4" destOrd="0" presId="urn:microsoft.com/office/officeart/2005/8/layout/target3"/>
    <dgm:cxn modelId="{90E49CEF-83CE-4221-A415-B2E009D8CF3C}" type="presParOf" srcId="{333A1088-737F-45CB-B68E-254E46348037}" destId="{6140AFEC-043D-4C43-A2F9-D0F5331DF3A3}" srcOrd="5" destOrd="0" presId="urn:microsoft.com/office/officeart/2005/8/layout/target3"/>
    <dgm:cxn modelId="{94BC25D6-B327-46EE-94D6-FB2D7584AF69}" type="presParOf" srcId="{333A1088-737F-45CB-B68E-254E46348037}" destId="{9358AC05-5D7D-4327-9F80-1AD486AEA664}" srcOrd="6" destOrd="0" presId="urn:microsoft.com/office/officeart/2005/8/layout/target3"/>
    <dgm:cxn modelId="{3DB82CB2-4E1D-43C1-A431-7F5E3CDAC32D}" type="presParOf" srcId="{333A1088-737F-45CB-B68E-254E46348037}" destId="{313FC574-E1CD-4FB4-B054-0B805CE0447D}" srcOrd="7" destOrd="0" presId="urn:microsoft.com/office/officeart/2005/8/layout/target3"/>
    <dgm:cxn modelId="{FE450B92-D424-4846-8232-9B7F7433274E}" type="presParOf" srcId="{333A1088-737F-45CB-B68E-254E46348037}" destId="{619D679B-A015-4ECF-8348-D1034C574F40}" srcOrd="8" destOrd="0" presId="urn:microsoft.com/office/officeart/2005/8/layout/target3"/>
    <dgm:cxn modelId="{0FAB1317-729A-433E-9749-750860B09EEA}" type="presParOf" srcId="{333A1088-737F-45CB-B68E-254E46348037}" destId="{322283A8-4A27-4CDA-BAE3-F381106A9174}" srcOrd="9" destOrd="0" presId="urn:microsoft.com/office/officeart/2005/8/layout/target3"/>
    <dgm:cxn modelId="{0641FD45-CC9F-442A-9A87-1B6E0F6537D9}" type="presParOf" srcId="{333A1088-737F-45CB-B68E-254E46348037}" destId="{FFC9F71D-1B4F-4AD9-A4A6-86ADEFC8AF5C}" srcOrd="10" destOrd="0" presId="urn:microsoft.com/office/officeart/2005/8/layout/target3"/>
    <dgm:cxn modelId="{B2C888E2-F5D6-475B-A080-217C7B13BA39}" type="presParOf" srcId="{333A1088-737F-45CB-B68E-254E46348037}" destId="{25B08C86-7E15-44DC-BE7F-FFB55DD49D12}" srcOrd="11" destOrd="0" presId="urn:microsoft.com/office/officeart/2005/8/layout/target3"/>
    <dgm:cxn modelId="{9227F554-B4FD-4366-B5DA-9A47F45CFCD1}" type="presParOf" srcId="{333A1088-737F-45CB-B68E-254E46348037}" destId="{76644BE8-9D7C-4C09-B250-3D10AF48CBB7}" srcOrd="12" destOrd="0" presId="urn:microsoft.com/office/officeart/2005/8/layout/target3"/>
    <dgm:cxn modelId="{C46BD7FE-3ED6-4CFF-8410-AD6943DD9791}" type="presParOf" srcId="{333A1088-737F-45CB-B68E-254E46348037}" destId="{EE85B701-7295-41C0-BA7A-34D3756A2AE6}" srcOrd="13" destOrd="0" presId="urn:microsoft.com/office/officeart/2005/8/layout/target3"/>
    <dgm:cxn modelId="{737050D2-0418-47D0-AB1D-6D9218AEFCC8}" type="presParOf" srcId="{333A1088-737F-45CB-B68E-254E46348037}" destId="{8BEBB6EC-1DAA-4CAC-8A25-BC0FCBD5DBD5}" srcOrd="14" destOrd="0" presId="urn:microsoft.com/office/officeart/2005/8/layout/target3"/>
    <dgm:cxn modelId="{76F25CBF-44E3-4F10-B50B-FD647630A651}" type="presParOf" srcId="{333A1088-737F-45CB-B68E-254E46348037}" destId="{D1B260DE-8BB4-4A33-89B8-8818FDEE805A}" srcOrd="15" destOrd="0" presId="urn:microsoft.com/office/officeart/2005/8/layout/target3"/>
    <dgm:cxn modelId="{EC985CA7-40DE-444A-AA8C-1FEEA747D72D}" type="presParOf" srcId="{333A1088-737F-45CB-B68E-254E46348037}" destId="{AF3572B6-0987-4E43-8E73-84BA9F9BA0A7}" srcOrd="16" destOrd="0" presId="urn:microsoft.com/office/officeart/2005/8/layout/target3"/>
    <dgm:cxn modelId="{028A479F-14D2-4605-9EC5-05D4B054608D}" type="presParOf" srcId="{333A1088-737F-45CB-B68E-254E46348037}" destId="{61B35E2F-12DF-441A-B3C7-B9B960E9874B}" srcOrd="17" destOrd="0" presId="urn:microsoft.com/office/officeart/2005/8/layout/target3"/>
    <dgm:cxn modelId="{FCA367F3-CBCE-4853-8CFB-474B715DE94B}" type="presParOf" srcId="{333A1088-737F-45CB-B68E-254E46348037}" destId="{AED2198E-93D5-4001-81B4-73124B309672}" srcOrd="18" destOrd="0" presId="urn:microsoft.com/office/officeart/2005/8/layout/target3"/>
    <dgm:cxn modelId="{19CDC1C9-6C0E-4C8A-BC11-05FAB4A160A0}" type="presParOf" srcId="{333A1088-737F-45CB-B68E-254E46348037}" destId="{2BE915AB-18AA-4053-B92C-3BFC9ED204BB}" srcOrd="19" destOrd="0" presId="urn:microsoft.com/office/officeart/2005/8/layout/target3"/>
    <dgm:cxn modelId="{86D5A7F8-3CBD-4435-856F-54A5E9734094}" type="presParOf" srcId="{333A1088-737F-45CB-B68E-254E46348037}" destId="{6BB5E863-4638-4E1D-BFDE-399D028AC4ED}" srcOrd="20" destOrd="0" presId="urn:microsoft.com/office/officeart/2005/8/layout/target3"/>
    <dgm:cxn modelId="{134DA2CB-A4F1-4FCA-A59A-34B8304CD9F3}" type="presParOf" srcId="{333A1088-737F-45CB-B68E-254E46348037}" destId="{5A5FFA88-C948-4069-8E93-59FA12366E83}" srcOrd="21" destOrd="0" presId="urn:microsoft.com/office/officeart/2005/8/layout/target3"/>
    <dgm:cxn modelId="{19F125D9-2124-41A2-A802-3651F768461F}" type="presParOf" srcId="{333A1088-737F-45CB-B68E-254E46348037}" destId="{890E4F0B-2866-4A3F-A3C7-2A14B1797930}" srcOrd="22" destOrd="0" presId="urn:microsoft.com/office/officeart/2005/8/layout/target3"/>
    <dgm:cxn modelId="{D2AA3619-1BAB-4E81-BB36-389018B7D8F4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VY_32_INOVACE_06_PŘÍRODOPIS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3610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Lichokopytníci</a:t>
          </a:r>
          <a:endParaRPr lang="cs-CZ" sz="2000" kern="1200" dirty="0"/>
        </a:p>
      </dsp:txBody>
      <dsp:txXfrm>
        <a:off x="1273857" y="93610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582370-AF9F-4F80-9CF1-4915D9BBC3EF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C63E6-7637-4DC3-AADA-E213A9013D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686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23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037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001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27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660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28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154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844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66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083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63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AABE9-2B42-40DD-87A0-08B466BB8CE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29C18-E0CC-4E77-88E0-42E1D5FCA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485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558879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6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Anotace </a:t>
            </a:r>
            <a:r>
              <a:rPr lang="cs-CZ" dirty="0" smtClean="0"/>
              <a:t>: Úvod nebo shrnutí učiva o licho-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kopytnících</a:t>
            </a:r>
            <a:endParaRPr lang="cs-CZ" dirty="0" smtClean="0"/>
          </a:p>
          <a:p>
            <a:r>
              <a:rPr lang="cs-CZ" dirty="0" smtClean="0"/>
              <a:t>Jazyk </a:t>
            </a:r>
            <a:r>
              <a:rPr lang="cs-CZ" dirty="0" smtClean="0"/>
              <a:t>: čeština</a:t>
            </a:r>
            <a:endParaRPr lang="cs-CZ" dirty="0" smtClean="0"/>
          </a:p>
          <a:p>
            <a:r>
              <a:rPr lang="cs-CZ" dirty="0" smtClean="0"/>
              <a:t>Očekávaný výstup </a:t>
            </a:r>
            <a:r>
              <a:rPr lang="cs-CZ" dirty="0" smtClean="0"/>
              <a:t>: Znaky lichokopytníků,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jejich zástupci</a:t>
            </a:r>
            <a:endParaRPr lang="cs-CZ" dirty="0" smtClean="0"/>
          </a:p>
          <a:p>
            <a:r>
              <a:rPr lang="cs-CZ" dirty="0" smtClean="0"/>
              <a:t>Druh materiálu : prezentace</a:t>
            </a:r>
          </a:p>
          <a:p>
            <a:r>
              <a:rPr lang="cs-CZ" dirty="0" smtClean="0"/>
              <a:t>Stupeň a typ vzdělávání </a:t>
            </a:r>
            <a:r>
              <a:rPr lang="cs-CZ" dirty="0" smtClean="0"/>
              <a:t>: 2.st.ZŠ praktické</a:t>
            </a:r>
            <a:endParaRPr lang="cs-CZ" dirty="0" smtClean="0"/>
          </a:p>
          <a:p>
            <a:r>
              <a:rPr lang="cs-CZ" dirty="0" smtClean="0"/>
              <a:t>Věková skupina : </a:t>
            </a:r>
            <a:r>
              <a:rPr lang="cs-CZ" dirty="0" smtClean="0"/>
              <a:t>7.ročník </a:t>
            </a:r>
            <a:r>
              <a:rPr lang="cs-CZ" dirty="0" smtClean="0"/>
              <a:t>praktické školy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</a:t>
            </a:r>
            <a:r>
              <a:rPr lang="cs-CZ" dirty="0" smtClean="0"/>
              <a:t>/12-13 let</a:t>
            </a:r>
            <a:r>
              <a:rPr lang="cs-CZ" dirty="0" smtClean="0"/>
              <a:t>/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935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6000" dirty="0" smtClean="0"/>
              <a:t>SAVCI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Obratlovci</a:t>
            </a:r>
          </a:p>
          <a:p>
            <a:pPr algn="ctr"/>
            <a:endParaRPr lang="cs-CZ" sz="4000" dirty="0" smtClean="0"/>
          </a:p>
          <a:p>
            <a:pPr marL="0" indent="0" algn="ctr">
              <a:buNone/>
            </a:pPr>
            <a:r>
              <a:rPr lang="cs-CZ" sz="4000" dirty="0" smtClean="0"/>
              <a:t>Tělo kryté srstí</a:t>
            </a:r>
          </a:p>
          <a:p>
            <a:pPr algn="ctr"/>
            <a:endParaRPr lang="cs-CZ" sz="4000" dirty="0" smtClean="0"/>
          </a:p>
          <a:p>
            <a:pPr marL="0" indent="0" algn="ctr">
              <a:buNone/>
            </a:pPr>
            <a:r>
              <a:rPr lang="cs-CZ" sz="4000" dirty="0" smtClean="0"/>
              <a:t>Mláďata sají mateřské mléko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032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Lichokopytníci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Živí se rostlinnou potravou /býložravci/</a:t>
            </a:r>
          </a:p>
          <a:p>
            <a:r>
              <a:rPr lang="cs-CZ" dirty="0" smtClean="0"/>
              <a:t>Mají lichý počet prstů / 1 nebo 3 /                                        krytých kopytem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79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1268760"/>
            <a:ext cx="55815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chemeClr val="accent6">
                    <a:lumMod val="50000"/>
                  </a:schemeClr>
                </a:solidFill>
              </a:rPr>
              <a:t>Osel </a:t>
            </a:r>
            <a:r>
              <a:rPr lang="cs-CZ" sz="2000" b="1" dirty="0" smtClean="0"/>
              <a:t>– nosí těžké náklady, ale je tvrdohlavý </a:t>
            </a:r>
            <a:r>
              <a:rPr lang="cs-CZ" sz="2000" b="1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5950" y="2492896"/>
            <a:ext cx="947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chemeClr val="accent6">
                    <a:lumMod val="50000"/>
                  </a:schemeClr>
                </a:solidFill>
              </a:rPr>
              <a:t>Zebra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smtClean="0"/>
              <a:t>– je bílá a černě pruhovaná nebo černá a bíle pruhovaná ? </a:t>
            </a:r>
            <a:r>
              <a:rPr lang="cs-CZ" sz="2000" b="1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3933056"/>
            <a:ext cx="96033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    </a:t>
            </a:r>
            <a:r>
              <a:rPr lang="cs-CZ" sz="2000" b="1" u="sng" dirty="0" smtClean="0">
                <a:solidFill>
                  <a:schemeClr val="accent6">
                    <a:lumMod val="50000"/>
                  </a:schemeClr>
                </a:solidFill>
              </a:rPr>
              <a:t>Nosorožec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smtClean="0"/>
              <a:t>– brání se útokem, ohrožený druh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vzácný nosorožec bílý u nás chován v ZOO ve Dvoře Králové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03648" y="5448709"/>
            <a:ext cx="28647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 na konec ?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Documents and Settings\admin\Local Settings\Temporary Internet Files\Content.IE5\B6P0NUEX\MP9001786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546" y="710842"/>
            <a:ext cx="2291102" cy="151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Local Settings\Temporary Internet Files\Content.IE5\3DQOIWNE\MP9003138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12" y="2893006"/>
            <a:ext cx="1935742" cy="13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Local Settings\Temporary Internet Files\Content.IE5\5MDI1Q5T\MP90018070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950" y="5045776"/>
            <a:ext cx="2305204" cy="151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15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764704"/>
            <a:ext cx="2927036" cy="646331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K Ů Ň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988840"/>
            <a:ext cx="7060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A/ </a:t>
            </a:r>
            <a:r>
              <a:rPr lang="cs-CZ" b="1" dirty="0" smtClean="0"/>
              <a:t>Využíván v zemědělství jako tahoun nebo k přibližování dřeva v lesích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852936"/>
            <a:ext cx="36140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B/</a:t>
            </a:r>
            <a:r>
              <a:rPr lang="cs-CZ" b="1" dirty="0" smtClean="0"/>
              <a:t> Ke sportovním účelům /dostihy /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3789040"/>
            <a:ext cx="69432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C/</a:t>
            </a:r>
            <a:r>
              <a:rPr lang="cs-CZ" b="1" dirty="0" smtClean="0"/>
              <a:t> </a:t>
            </a:r>
            <a:r>
              <a:rPr lang="cs-CZ" b="1" dirty="0" err="1" smtClean="0"/>
              <a:t>Hipoterapie</a:t>
            </a:r>
            <a:r>
              <a:rPr lang="cs-CZ" b="1" dirty="0" smtClean="0"/>
              <a:t> – rehabilitační metoda pro nemoci pohybového ústrojí,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která využívá koňské chůze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05842" y="4459732"/>
            <a:ext cx="7356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U nás chován </a:t>
            </a:r>
            <a:r>
              <a:rPr lang="cs-CZ" b="1" u="sng" dirty="0" smtClean="0">
                <a:solidFill>
                  <a:srgbClr val="FF0000"/>
                </a:solidFill>
              </a:rPr>
              <a:t>bílý kladrubský kůň </a:t>
            </a:r>
            <a:r>
              <a:rPr lang="cs-CZ" b="1" u="sng" dirty="0" smtClean="0"/>
              <a:t>– vyšlechtěn speciálně pro královské rody</a:t>
            </a:r>
            <a:endParaRPr lang="cs-CZ" b="1" u="sng" dirty="0"/>
          </a:p>
        </p:txBody>
      </p:sp>
      <p:pic>
        <p:nvPicPr>
          <p:cNvPr id="1026" name="Picture 2" descr="C:\Documents and Settings\admin\Local Settings\Temporary Internet Files\Content.IE5\5MDI1Q5T\MP9004254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423" y="339901"/>
            <a:ext cx="2247416" cy="14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Local Settings\Temporary Internet Files\Content.IE5\5MDI1Q5T\MP9004333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846449"/>
            <a:ext cx="1267829" cy="189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87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4281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197</Words>
  <Application>Microsoft Office PowerPoint</Application>
  <PresentationFormat>Předvádění na obrazovce (4:3)</PresentationFormat>
  <Paragraphs>38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SAVCI</vt:lpstr>
      <vt:lpstr>Lichokopytníci</vt:lpstr>
      <vt:lpstr>Prezentace aplikace PowerPoint</vt:lpstr>
      <vt:lpstr>Prezentace aplikace PowerPoint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SAVCI</dc:title>
  <dc:creator>Jaana</dc:creator>
  <cp:lastModifiedBy>Valášková Jana</cp:lastModifiedBy>
  <cp:revision>13</cp:revision>
  <dcterms:created xsi:type="dcterms:W3CDTF">2011-11-10T17:04:26Z</dcterms:created>
  <dcterms:modified xsi:type="dcterms:W3CDTF">2012-06-22T09:24:56Z</dcterms:modified>
</cp:coreProperties>
</file>