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1" r:id="rId2"/>
    <p:sldId id="264" r:id="rId3"/>
    <p:sldId id="256" r:id="rId4"/>
    <p:sldId id="257" r:id="rId5"/>
    <p:sldId id="259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VY_32_INOVACE_07_PŘÍRODOPIS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Sudokopytníci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EEA833-3049-4A61-9855-EF4DD9791970}" type="presOf" srcId="{B651F6E3-6281-48DB-9319-2AEAFDAE7572}" destId="{6BB5E863-4638-4E1D-BFDE-399D028AC4ED}" srcOrd="1" destOrd="0" presId="urn:microsoft.com/office/officeart/2005/8/layout/target3"/>
    <dgm:cxn modelId="{6305B022-0720-4DD4-A290-87A914A06ECB}" type="presOf" srcId="{B651F6E3-6281-48DB-9319-2AEAFDAE7572}" destId="{619D679B-A015-4ECF-8348-D1034C574F40}" srcOrd="0" destOrd="0" presId="urn:microsoft.com/office/officeart/2005/8/layout/target3"/>
    <dgm:cxn modelId="{4FD2B282-C927-427E-AC54-D153F067883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5C45A50-D207-4564-A124-86B9F102F985}" type="presOf" srcId="{02D3ABD5-07DC-48E3-807C-B204D29A7DF0}" destId="{61B35E2F-12DF-441A-B3C7-B9B960E9874B}" srcOrd="0" destOrd="0" presId="urn:microsoft.com/office/officeart/2005/8/layout/target3"/>
    <dgm:cxn modelId="{0191EBB7-895F-424A-8AF7-BAA709B0AA24}" type="presOf" srcId="{757F3AB3-0718-4624-B441-E567A8F0AB56}" destId="{333A1088-737F-45CB-B68E-254E46348037}" srcOrd="0" destOrd="0" presId="urn:microsoft.com/office/officeart/2005/8/layout/target3"/>
    <dgm:cxn modelId="{52328609-6222-4F65-BED9-006627FE83BA}" type="presOf" srcId="{02D3ABD5-07DC-48E3-807C-B204D29A7DF0}" destId="{7F32AFE6-5D2C-4DC7-87A5-B62FB13DC21B}" srcOrd="1" destOrd="0" presId="urn:microsoft.com/office/officeart/2005/8/layout/target3"/>
    <dgm:cxn modelId="{503AC642-2731-408A-B7B9-F64FCD5F929A}" type="presOf" srcId="{4C35D32F-0EAB-4CD7-82EE-45574DC2A586}" destId="{890E4F0B-2866-4A3F-A3C7-2A14B1797930}" srcOrd="1" destOrd="0" presId="urn:microsoft.com/office/officeart/2005/8/layout/target3"/>
    <dgm:cxn modelId="{A749FD28-6A2F-4BAE-B550-5EBC4A30493D}" type="presOf" srcId="{D1B46980-6531-4606-95E6-44980827E919}" destId="{6140AFEC-043D-4C43-A2F9-D0F5331DF3A3}" srcOrd="0" destOrd="0" presId="urn:microsoft.com/office/officeart/2005/8/layout/target3"/>
    <dgm:cxn modelId="{396F22F1-1D7C-4387-9390-36F290A55A60}" type="presOf" srcId="{D1D4F407-5343-4D3F-B5B9-D407B03CAEB4}" destId="{AED2198E-93D5-4001-81B4-73124B309672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FFBF7DDF-47CA-403D-863C-22B55468330B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E935A84-DADB-40AB-A459-1E98E12B91FF}" type="presOf" srcId="{D8197B8C-B260-4A16-BDF4-0947B075E274}" destId="{25B08C86-7E15-44DC-BE7F-FFB55DD49D12}" srcOrd="0" destOrd="0" presId="urn:microsoft.com/office/officeart/2005/8/layout/target3"/>
    <dgm:cxn modelId="{B6EFBBD6-77A2-4057-BF41-17AD7629F7B0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8508AD4-74A4-4433-AC2E-640E85C4D509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A2B1FFC-C83D-42AE-9765-E83974B48EF0}" type="presParOf" srcId="{333A1088-737F-45CB-B68E-254E46348037}" destId="{F5ABB229-8D3B-4694-996A-96F23CF14429}" srcOrd="0" destOrd="0" presId="urn:microsoft.com/office/officeart/2005/8/layout/target3"/>
    <dgm:cxn modelId="{9D960C5D-DB19-414D-8415-4CE6C63EDDAA}" type="presParOf" srcId="{333A1088-737F-45CB-B68E-254E46348037}" destId="{F41139FD-01EE-4571-8B17-4FB00FC51163}" srcOrd="1" destOrd="0" presId="urn:microsoft.com/office/officeart/2005/8/layout/target3"/>
    <dgm:cxn modelId="{60A7E234-420B-4F1A-8CAC-A3B1BE86BA18}" type="presParOf" srcId="{333A1088-737F-45CB-B68E-254E46348037}" destId="{D005CE8C-CC26-4C3E-AC11-E15060ECD759}" srcOrd="2" destOrd="0" presId="urn:microsoft.com/office/officeart/2005/8/layout/target3"/>
    <dgm:cxn modelId="{DB38D03B-7DEA-40C4-8C48-DEB3765E577A}" type="presParOf" srcId="{333A1088-737F-45CB-B68E-254E46348037}" destId="{2C702D82-9B77-49B7-9568-BB8EB47C3372}" srcOrd="3" destOrd="0" presId="urn:microsoft.com/office/officeart/2005/8/layout/target3"/>
    <dgm:cxn modelId="{DDA98B04-567A-40A4-8244-309DB851A866}" type="presParOf" srcId="{333A1088-737F-45CB-B68E-254E46348037}" destId="{A52A0455-90FF-4808-ABD0-F02540D31D5A}" srcOrd="4" destOrd="0" presId="urn:microsoft.com/office/officeart/2005/8/layout/target3"/>
    <dgm:cxn modelId="{12584153-3FCC-47F1-A0C4-5CF47F97912F}" type="presParOf" srcId="{333A1088-737F-45CB-B68E-254E46348037}" destId="{6140AFEC-043D-4C43-A2F9-D0F5331DF3A3}" srcOrd="5" destOrd="0" presId="urn:microsoft.com/office/officeart/2005/8/layout/target3"/>
    <dgm:cxn modelId="{25EA44A4-C5B9-4672-A3E2-A7C6C8390829}" type="presParOf" srcId="{333A1088-737F-45CB-B68E-254E46348037}" destId="{9358AC05-5D7D-4327-9F80-1AD486AEA664}" srcOrd="6" destOrd="0" presId="urn:microsoft.com/office/officeart/2005/8/layout/target3"/>
    <dgm:cxn modelId="{E1A04536-A3B6-42AF-A7D9-B1D6A49B044A}" type="presParOf" srcId="{333A1088-737F-45CB-B68E-254E46348037}" destId="{313FC574-E1CD-4FB4-B054-0B805CE0447D}" srcOrd="7" destOrd="0" presId="urn:microsoft.com/office/officeart/2005/8/layout/target3"/>
    <dgm:cxn modelId="{52855A98-D776-4F6E-B553-9235F7E5B86E}" type="presParOf" srcId="{333A1088-737F-45CB-B68E-254E46348037}" destId="{619D679B-A015-4ECF-8348-D1034C574F40}" srcOrd="8" destOrd="0" presId="urn:microsoft.com/office/officeart/2005/8/layout/target3"/>
    <dgm:cxn modelId="{B086F6FB-E986-4BDB-897E-1E48BD1893BD}" type="presParOf" srcId="{333A1088-737F-45CB-B68E-254E46348037}" destId="{322283A8-4A27-4CDA-BAE3-F381106A9174}" srcOrd="9" destOrd="0" presId="urn:microsoft.com/office/officeart/2005/8/layout/target3"/>
    <dgm:cxn modelId="{CFA69362-FE91-4E1E-BA5F-491B80B632D9}" type="presParOf" srcId="{333A1088-737F-45CB-B68E-254E46348037}" destId="{FFC9F71D-1B4F-4AD9-A4A6-86ADEFC8AF5C}" srcOrd="10" destOrd="0" presId="urn:microsoft.com/office/officeart/2005/8/layout/target3"/>
    <dgm:cxn modelId="{A0C57F55-E30D-4D4E-99A1-ABBDAEEBB05C}" type="presParOf" srcId="{333A1088-737F-45CB-B68E-254E46348037}" destId="{25B08C86-7E15-44DC-BE7F-FFB55DD49D12}" srcOrd="11" destOrd="0" presId="urn:microsoft.com/office/officeart/2005/8/layout/target3"/>
    <dgm:cxn modelId="{374AFDA7-2779-4639-A0DC-AC36ECBFC2E1}" type="presParOf" srcId="{333A1088-737F-45CB-B68E-254E46348037}" destId="{76644BE8-9D7C-4C09-B250-3D10AF48CBB7}" srcOrd="12" destOrd="0" presId="urn:microsoft.com/office/officeart/2005/8/layout/target3"/>
    <dgm:cxn modelId="{3CD1FE92-1CFC-499F-B224-1699D313AA9C}" type="presParOf" srcId="{333A1088-737F-45CB-B68E-254E46348037}" destId="{EE85B701-7295-41C0-BA7A-34D3756A2AE6}" srcOrd="13" destOrd="0" presId="urn:microsoft.com/office/officeart/2005/8/layout/target3"/>
    <dgm:cxn modelId="{536D3114-B08E-4CC4-8E48-8029A0349AE4}" type="presParOf" srcId="{333A1088-737F-45CB-B68E-254E46348037}" destId="{8BEBB6EC-1DAA-4CAC-8A25-BC0FCBD5DBD5}" srcOrd="14" destOrd="0" presId="urn:microsoft.com/office/officeart/2005/8/layout/target3"/>
    <dgm:cxn modelId="{E1D1DA54-5084-4473-ADBA-E25174053702}" type="presParOf" srcId="{333A1088-737F-45CB-B68E-254E46348037}" destId="{D1B260DE-8BB4-4A33-89B8-8818FDEE805A}" srcOrd="15" destOrd="0" presId="urn:microsoft.com/office/officeart/2005/8/layout/target3"/>
    <dgm:cxn modelId="{1A89472B-9F54-4CDE-ACFF-50A291856DAE}" type="presParOf" srcId="{333A1088-737F-45CB-B68E-254E46348037}" destId="{AF3572B6-0987-4E43-8E73-84BA9F9BA0A7}" srcOrd="16" destOrd="0" presId="urn:microsoft.com/office/officeart/2005/8/layout/target3"/>
    <dgm:cxn modelId="{D3C474B2-93F7-4012-921B-D23EE1BCC613}" type="presParOf" srcId="{333A1088-737F-45CB-B68E-254E46348037}" destId="{61B35E2F-12DF-441A-B3C7-B9B960E9874B}" srcOrd="17" destOrd="0" presId="urn:microsoft.com/office/officeart/2005/8/layout/target3"/>
    <dgm:cxn modelId="{32F48857-FFA7-4B8F-A7D2-5B13CE3F107E}" type="presParOf" srcId="{333A1088-737F-45CB-B68E-254E46348037}" destId="{AED2198E-93D5-4001-81B4-73124B309672}" srcOrd="18" destOrd="0" presId="urn:microsoft.com/office/officeart/2005/8/layout/target3"/>
    <dgm:cxn modelId="{611ECDB4-343A-47E3-8DBA-45DE64EC766C}" type="presParOf" srcId="{333A1088-737F-45CB-B68E-254E46348037}" destId="{2BE915AB-18AA-4053-B92C-3BFC9ED204BB}" srcOrd="19" destOrd="0" presId="urn:microsoft.com/office/officeart/2005/8/layout/target3"/>
    <dgm:cxn modelId="{08A1A627-0C10-4C09-8321-3636C3E8DCA0}" type="presParOf" srcId="{333A1088-737F-45CB-B68E-254E46348037}" destId="{6BB5E863-4638-4E1D-BFDE-399D028AC4ED}" srcOrd="20" destOrd="0" presId="urn:microsoft.com/office/officeart/2005/8/layout/target3"/>
    <dgm:cxn modelId="{7F0DD568-D37A-427A-8B6D-05632605FABC}" type="presParOf" srcId="{333A1088-737F-45CB-B68E-254E46348037}" destId="{5A5FFA88-C948-4069-8E93-59FA12366E83}" srcOrd="21" destOrd="0" presId="urn:microsoft.com/office/officeart/2005/8/layout/target3"/>
    <dgm:cxn modelId="{6D7446C7-411C-49A3-9BBD-D7240F036B5A}" type="presParOf" srcId="{333A1088-737F-45CB-B68E-254E46348037}" destId="{890E4F0B-2866-4A3F-A3C7-2A14B1797930}" srcOrd="22" destOrd="0" presId="urn:microsoft.com/office/officeart/2005/8/layout/target3"/>
    <dgm:cxn modelId="{C98536CB-BAA7-49D0-933F-509F32B395D5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VY_32_INOVACE_07_PŘÍRODOPIS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Sudokopytníci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CE7819-5B99-47B5-AF18-53E198C7E462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08D2CF-D9C8-4E79-815A-14065DA894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80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9473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613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4362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411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67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4539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8619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277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9045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199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434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30D05C-C1BE-4CDD-BD98-80056030103E}" type="datetimeFigureOut">
              <a:rPr lang="cs-CZ" smtClean="0"/>
              <a:t>22.6.2012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40580-DF78-4411-8B30-2689AA5F9E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25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ldlifefotoforum.cz/viewforum.php?f=9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Frischlinge_mit_Bachen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685038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41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Anotace </a:t>
            </a:r>
            <a:r>
              <a:rPr lang="cs-CZ" dirty="0" smtClean="0"/>
              <a:t>: Úvod nebo shrnutí učiva o </a:t>
            </a:r>
            <a:r>
              <a:rPr lang="cs-CZ" dirty="0" err="1" smtClean="0"/>
              <a:t>sudo</a:t>
            </a:r>
            <a:r>
              <a:rPr lang="cs-CZ" dirty="0" smtClean="0"/>
              <a:t>-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kopytnících</a:t>
            </a:r>
            <a:endParaRPr lang="cs-CZ" dirty="0" smtClean="0"/>
          </a:p>
          <a:p>
            <a:r>
              <a:rPr lang="cs-CZ" dirty="0" smtClean="0"/>
              <a:t>Jazyk </a:t>
            </a:r>
            <a:r>
              <a:rPr lang="cs-CZ" dirty="0" smtClean="0"/>
              <a:t>: čeština</a:t>
            </a:r>
            <a:endParaRPr lang="cs-CZ" dirty="0" smtClean="0"/>
          </a:p>
          <a:p>
            <a:r>
              <a:rPr lang="cs-CZ" dirty="0" smtClean="0"/>
              <a:t>Očekávaný výstup </a:t>
            </a:r>
            <a:r>
              <a:rPr lang="cs-CZ" dirty="0" smtClean="0"/>
              <a:t>: Znaky </a:t>
            </a:r>
            <a:r>
              <a:rPr lang="cs-CZ" dirty="0" err="1" smtClean="0"/>
              <a:t>sudokopytníků,jejich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zástupci</a:t>
            </a:r>
            <a:endParaRPr lang="cs-CZ" dirty="0" smtClean="0"/>
          </a:p>
          <a:p>
            <a:r>
              <a:rPr lang="cs-CZ" dirty="0" smtClean="0"/>
              <a:t>Druh materiálu : prezentace</a:t>
            </a:r>
          </a:p>
          <a:p>
            <a:r>
              <a:rPr lang="cs-CZ" dirty="0" smtClean="0"/>
              <a:t>Stupeň a typ vzdělávání </a:t>
            </a:r>
            <a:r>
              <a:rPr lang="cs-CZ" dirty="0" smtClean="0"/>
              <a:t>: 2.st.ZŠ praktické</a:t>
            </a:r>
            <a:endParaRPr lang="cs-CZ" dirty="0" smtClean="0"/>
          </a:p>
          <a:p>
            <a:r>
              <a:rPr lang="cs-CZ" dirty="0" smtClean="0"/>
              <a:t>Věková skupina : </a:t>
            </a:r>
            <a:r>
              <a:rPr lang="cs-CZ" dirty="0" smtClean="0"/>
              <a:t>7.ročník </a:t>
            </a:r>
            <a:r>
              <a:rPr lang="cs-CZ" dirty="0" smtClean="0"/>
              <a:t>praktické školy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</a:t>
            </a:r>
            <a:r>
              <a:rPr lang="cs-CZ" dirty="0" smtClean="0"/>
              <a:t>/</a:t>
            </a:r>
            <a:r>
              <a:rPr lang="cs-CZ" dirty="0" smtClean="0"/>
              <a:t>12-13</a:t>
            </a:r>
            <a:r>
              <a:rPr lang="cs-CZ" dirty="0" smtClean="0"/>
              <a:t> </a:t>
            </a:r>
            <a:r>
              <a:rPr lang="cs-CZ" dirty="0" smtClean="0"/>
              <a:t>let/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74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0966" y="2636912"/>
            <a:ext cx="7772400" cy="3001888"/>
          </a:xfrm>
        </p:spPr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chemeClr val="tx1"/>
                </a:solidFill>
              </a:rPr>
              <a:t>Obratlovci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Tělo kryté srstí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Mláďata sají mateřské mléko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966" y="404664"/>
            <a:ext cx="7772400" cy="1931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8355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Sudokopytníci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31934"/>
            <a:ext cx="8229600" cy="4525963"/>
          </a:xfrm>
          <a:solidFill>
            <a:srgbClr val="FFFF00"/>
          </a:solidFill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 na končetinách mají sudý počet prstů krytých kopytem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Dělí se na </a:t>
            </a:r>
            <a:r>
              <a:rPr lang="cs-CZ" sz="2400" b="1" dirty="0" smtClean="0">
                <a:solidFill>
                  <a:srgbClr val="FF0000"/>
                </a:solidFill>
              </a:rPr>
              <a:t>nepřežvýkavé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rgbClr val="FF0000"/>
                </a:solidFill>
              </a:rPr>
              <a:t>přežvýkavé</a:t>
            </a:r>
          </a:p>
          <a:p>
            <a:pPr>
              <a:buFont typeface="Wingdings" pitchFamily="2" charset="2"/>
              <a:buChar char="v"/>
            </a:pP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A/ nepřežvýkaví : </a:t>
            </a:r>
            <a:r>
              <a:rPr lang="cs-CZ" sz="2400" b="1" dirty="0" smtClean="0">
                <a:solidFill>
                  <a:schemeClr val="tx2"/>
                </a:solidFill>
              </a:rPr>
              <a:t>prase divoké </a:t>
            </a:r>
            <a:r>
              <a:rPr lang="cs-CZ" sz="2400" dirty="0" smtClean="0"/>
              <a:t>- předchůdce prasete domácího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- lovná zvěř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- všežravec/lesní plody, kořínky,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hmyz, plazi,../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- miluje bahenní koupele </a:t>
            </a:r>
            <a:r>
              <a:rPr lang="cs-CZ" sz="2400" dirty="0" smtClean="0">
                <a:sym typeface="Wingdings" pitchFamily="2" charset="2"/>
              </a:rPr>
              <a:t>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</a:t>
            </a:r>
            <a:r>
              <a:rPr lang="cs-CZ" sz="2400" b="1" dirty="0" smtClean="0">
                <a:solidFill>
                  <a:srgbClr val="002060"/>
                </a:solidFill>
              </a:rPr>
              <a:t>prase domácí </a:t>
            </a:r>
            <a:r>
              <a:rPr lang="cs-CZ" sz="2400" dirty="0" smtClean="0"/>
              <a:t>– chováno pro maso a kůži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 </a:t>
            </a: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Documents and Settings\admin\Local Settings\Temporary Internet Files\Content.IE5\4MNUSV04\MC900110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81" y="3284984"/>
            <a:ext cx="1403047" cy="1046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257848"/>
            <a:ext cx="1165513" cy="874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299212" y="4165156"/>
            <a:ext cx="19453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ruhovaná selátka</a:t>
            </a:r>
            <a:endParaRPr lang="cs-CZ" b="1" dirty="0"/>
          </a:p>
        </p:txBody>
      </p:sp>
      <p:pic>
        <p:nvPicPr>
          <p:cNvPr id="2052" name="Picture 4" descr="C:\Documents and Settings\admin\Local Settings\Temporary Internet Files\Content.IE5\EACSILN8\MC9003324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81" y="4653136"/>
            <a:ext cx="1826971" cy="1108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0157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FF0000"/>
                </a:solidFill>
              </a:rPr>
              <a:t>B/ přežvýkaví – složený žaludek : bachor + čepec + kniha + sléz</a:t>
            </a:r>
            <a:br>
              <a:rPr lang="cs-CZ" sz="2400" dirty="0" smtClean="0">
                <a:solidFill>
                  <a:srgbClr val="FF0000"/>
                </a:solidFill>
              </a:rPr>
            </a:b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sz="2400" dirty="0" smtClean="0"/>
              <a:t> potravu nejdříve hrubě rozkoušou a poté znovu přežvykují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/>
              <a:t>n</a:t>
            </a:r>
            <a:r>
              <a:rPr lang="cs-CZ" sz="2400" dirty="0" smtClean="0"/>
              <a:t>a hlavě mívají rohy /duté/ nebo parohy /plné/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ty v určité době shazují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a narůstají jim nové</a:t>
            </a:r>
          </a:p>
          <a:p>
            <a:pPr marL="0" indent="0">
              <a:buNone/>
            </a:pPr>
            <a:r>
              <a:rPr lang="cs-CZ" sz="2400" dirty="0" smtClean="0"/>
              <a:t>Divoce žijící : jelen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srnec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daněk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kamzík</a:t>
            </a:r>
            <a:br>
              <a:rPr lang="cs-CZ" sz="2400" dirty="0" smtClean="0"/>
            </a:br>
            <a:r>
              <a:rPr lang="cs-CZ" sz="2400" dirty="0" smtClean="0"/>
              <a:t>                          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http://www.wildlifefotoforum.cz/viewforum.php?f=90</a:t>
            </a:r>
            <a:endParaRPr lang="cs-CZ" sz="2400" dirty="0"/>
          </a:p>
        </p:txBody>
      </p:sp>
      <p:sp>
        <p:nvSpPr>
          <p:cNvPr id="4" name="Šipka dolů 3"/>
          <p:cNvSpPr/>
          <p:nvPr/>
        </p:nvSpPr>
        <p:spPr>
          <a:xfrm>
            <a:off x="5436096" y="2401685"/>
            <a:ext cx="484632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25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cs.wikipedia.org/wiki/Soubor:Frischlinge_mit_Bachen.jpg</a:t>
            </a:r>
            <a:endParaRPr lang="cs-CZ" sz="2000" dirty="0" smtClean="0"/>
          </a:p>
          <a:p>
            <a:r>
              <a:rPr lang="cs-CZ" sz="2000" smtClean="0"/>
              <a:t>www.office.microsoft.cz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332223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192</Words>
  <Application>Microsoft Office PowerPoint</Application>
  <PresentationFormat>Předvádění na obrazovce (4:3)</PresentationFormat>
  <Paragraphs>45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Sudokopytníci</vt:lpstr>
      <vt:lpstr>B/ přežvýkaví – složený žaludek : bachor + čepec + kniha + sléz 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Valášková Jana</cp:lastModifiedBy>
  <cp:revision>10</cp:revision>
  <dcterms:created xsi:type="dcterms:W3CDTF">2011-12-31T17:25:13Z</dcterms:created>
  <dcterms:modified xsi:type="dcterms:W3CDTF">2012-06-22T09:30:06Z</dcterms:modified>
</cp:coreProperties>
</file>