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4" r:id="rId3"/>
    <p:sldId id="256" r:id="rId4"/>
    <p:sldId id="257" r:id="rId5"/>
    <p:sldId id="259" r:id="rId6"/>
    <p:sldId id="260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Šelmy psovité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551D1C-C490-4175-9408-FFC40B1BC16B}" type="presOf" srcId="{D8197B8C-B260-4A16-BDF4-0947B075E274}" destId="{5A5FFA88-C948-4069-8E93-59FA12366E83}" srcOrd="1" destOrd="0" presId="urn:microsoft.com/office/officeart/2005/8/layout/target3"/>
    <dgm:cxn modelId="{0FF6BADE-CC75-416B-9C57-B62E384DCD97}" type="presOf" srcId="{D1B46980-6531-4606-95E6-44980827E919}" destId="{6140AFEC-043D-4C43-A2F9-D0F5331DF3A3}" srcOrd="0" destOrd="0" presId="urn:microsoft.com/office/officeart/2005/8/layout/target3"/>
    <dgm:cxn modelId="{AA8E56CD-C290-4F20-96EA-D4D0022A314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63878C-6380-4FE1-BD47-EE63E7600636}" type="presOf" srcId="{D1D4F407-5343-4D3F-B5B9-D407B03CAEB4}" destId="{AED2198E-93D5-4001-81B4-73124B309672}" srcOrd="1" destOrd="0" presId="urn:microsoft.com/office/officeart/2005/8/layout/target3"/>
    <dgm:cxn modelId="{E5E8C38C-CB5E-4BE3-87E8-A2B83502AE40}" type="presOf" srcId="{757F3AB3-0718-4624-B441-E567A8F0AB56}" destId="{333A1088-737F-45CB-B68E-254E46348037}" srcOrd="0" destOrd="0" presId="urn:microsoft.com/office/officeart/2005/8/layout/target3"/>
    <dgm:cxn modelId="{13EACF31-B54E-458A-B051-B3085BD11C07}" type="presOf" srcId="{02D3ABD5-07DC-48E3-807C-B204D29A7DF0}" destId="{61B35E2F-12DF-441A-B3C7-B9B960E9874B}" srcOrd="0" destOrd="0" presId="urn:microsoft.com/office/officeart/2005/8/layout/target3"/>
    <dgm:cxn modelId="{E275A41C-D3D6-4656-8682-29887E35753B}" type="presOf" srcId="{D8197B8C-B260-4A16-BDF4-0947B075E274}" destId="{25B08C86-7E15-44DC-BE7F-FFB55DD49D12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38925E-DE18-4E4E-9165-BF4484F700B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0F23851-8852-4547-AECB-B766E846411F}" type="presOf" srcId="{4C35D32F-0EAB-4CD7-82EE-45574DC2A586}" destId="{8BEBB6EC-1DAA-4CAC-8A25-BC0FCBD5DBD5}" srcOrd="0" destOrd="0" presId="urn:microsoft.com/office/officeart/2005/8/layout/target3"/>
    <dgm:cxn modelId="{7D9EFAE7-065B-4F75-A3BC-6EF9C996B8D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F5A225-87AD-437C-B482-CAE0D3B11802}" type="presOf" srcId="{D1D4F407-5343-4D3F-B5B9-D407B03CAEB4}" destId="{D005CE8C-CC26-4C3E-AC11-E15060ECD759}" srcOrd="0" destOrd="0" presId="urn:microsoft.com/office/officeart/2005/8/layout/target3"/>
    <dgm:cxn modelId="{A7D1FDD0-85EE-4943-863C-B66DD8DE6535}" type="presOf" srcId="{4C35D32F-0EAB-4CD7-82EE-45574DC2A586}" destId="{890E4F0B-2866-4A3F-A3C7-2A14B1797930}" srcOrd="1" destOrd="0" presId="urn:microsoft.com/office/officeart/2005/8/layout/target3"/>
    <dgm:cxn modelId="{78952488-C084-4949-8B6B-25DBE0DA8640}" type="presOf" srcId="{02D3ABD5-07DC-48E3-807C-B204D29A7DF0}" destId="{7F32AFE6-5D2C-4DC7-87A5-B62FB13DC21B}" srcOrd="1" destOrd="0" presId="urn:microsoft.com/office/officeart/2005/8/layout/target3"/>
    <dgm:cxn modelId="{5DE11857-CDE0-491D-B330-09550BF2404A}" type="presParOf" srcId="{333A1088-737F-45CB-B68E-254E46348037}" destId="{F5ABB229-8D3B-4694-996A-96F23CF14429}" srcOrd="0" destOrd="0" presId="urn:microsoft.com/office/officeart/2005/8/layout/target3"/>
    <dgm:cxn modelId="{CC29E184-03C9-4DF5-BD65-99C247F2F0BF}" type="presParOf" srcId="{333A1088-737F-45CB-B68E-254E46348037}" destId="{F41139FD-01EE-4571-8B17-4FB00FC51163}" srcOrd="1" destOrd="0" presId="urn:microsoft.com/office/officeart/2005/8/layout/target3"/>
    <dgm:cxn modelId="{866CD3B0-C654-49C0-B281-DA5F06D9CB6C}" type="presParOf" srcId="{333A1088-737F-45CB-B68E-254E46348037}" destId="{D005CE8C-CC26-4C3E-AC11-E15060ECD759}" srcOrd="2" destOrd="0" presId="urn:microsoft.com/office/officeart/2005/8/layout/target3"/>
    <dgm:cxn modelId="{48B33726-7F1A-4803-B5D2-3886225856AB}" type="presParOf" srcId="{333A1088-737F-45CB-B68E-254E46348037}" destId="{2C702D82-9B77-49B7-9568-BB8EB47C3372}" srcOrd="3" destOrd="0" presId="urn:microsoft.com/office/officeart/2005/8/layout/target3"/>
    <dgm:cxn modelId="{E2AC9FCA-23C8-40BE-B831-F4E6F1F5904E}" type="presParOf" srcId="{333A1088-737F-45CB-B68E-254E46348037}" destId="{A52A0455-90FF-4808-ABD0-F02540D31D5A}" srcOrd="4" destOrd="0" presId="urn:microsoft.com/office/officeart/2005/8/layout/target3"/>
    <dgm:cxn modelId="{D0968C84-D7A5-492B-A252-1773D90B99FA}" type="presParOf" srcId="{333A1088-737F-45CB-B68E-254E46348037}" destId="{6140AFEC-043D-4C43-A2F9-D0F5331DF3A3}" srcOrd="5" destOrd="0" presId="urn:microsoft.com/office/officeart/2005/8/layout/target3"/>
    <dgm:cxn modelId="{B4704751-13D9-446F-8D3C-72DA630F6A93}" type="presParOf" srcId="{333A1088-737F-45CB-B68E-254E46348037}" destId="{9358AC05-5D7D-4327-9F80-1AD486AEA664}" srcOrd="6" destOrd="0" presId="urn:microsoft.com/office/officeart/2005/8/layout/target3"/>
    <dgm:cxn modelId="{76AD2146-85C3-4428-BFCC-360238AF0984}" type="presParOf" srcId="{333A1088-737F-45CB-B68E-254E46348037}" destId="{313FC574-E1CD-4FB4-B054-0B805CE0447D}" srcOrd="7" destOrd="0" presId="urn:microsoft.com/office/officeart/2005/8/layout/target3"/>
    <dgm:cxn modelId="{21AB85D5-7EA0-43DE-94DD-5FE27B07F534}" type="presParOf" srcId="{333A1088-737F-45CB-B68E-254E46348037}" destId="{619D679B-A015-4ECF-8348-D1034C574F40}" srcOrd="8" destOrd="0" presId="urn:microsoft.com/office/officeart/2005/8/layout/target3"/>
    <dgm:cxn modelId="{199DE3FA-C66E-4486-B92B-5AC9EB1485F3}" type="presParOf" srcId="{333A1088-737F-45CB-B68E-254E46348037}" destId="{322283A8-4A27-4CDA-BAE3-F381106A9174}" srcOrd="9" destOrd="0" presId="urn:microsoft.com/office/officeart/2005/8/layout/target3"/>
    <dgm:cxn modelId="{F5A6DA77-2D9A-49AC-84FC-53B8EBEC635E}" type="presParOf" srcId="{333A1088-737F-45CB-B68E-254E46348037}" destId="{FFC9F71D-1B4F-4AD9-A4A6-86ADEFC8AF5C}" srcOrd="10" destOrd="0" presId="urn:microsoft.com/office/officeart/2005/8/layout/target3"/>
    <dgm:cxn modelId="{7FC962DB-8A77-4197-A2F3-E673D98AEA8B}" type="presParOf" srcId="{333A1088-737F-45CB-B68E-254E46348037}" destId="{25B08C86-7E15-44DC-BE7F-FFB55DD49D12}" srcOrd="11" destOrd="0" presId="urn:microsoft.com/office/officeart/2005/8/layout/target3"/>
    <dgm:cxn modelId="{332DF3F6-9EE2-45C7-BC45-6D6504C8EF10}" type="presParOf" srcId="{333A1088-737F-45CB-B68E-254E46348037}" destId="{76644BE8-9D7C-4C09-B250-3D10AF48CBB7}" srcOrd="12" destOrd="0" presId="urn:microsoft.com/office/officeart/2005/8/layout/target3"/>
    <dgm:cxn modelId="{730A0CC1-33B4-4E39-829A-727FEF72C6E0}" type="presParOf" srcId="{333A1088-737F-45CB-B68E-254E46348037}" destId="{EE85B701-7295-41C0-BA7A-34D3756A2AE6}" srcOrd="13" destOrd="0" presId="urn:microsoft.com/office/officeart/2005/8/layout/target3"/>
    <dgm:cxn modelId="{279289A9-3C35-4C58-8674-6ABCD43C872C}" type="presParOf" srcId="{333A1088-737F-45CB-B68E-254E46348037}" destId="{8BEBB6EC-1DAA-4CAC-8A25-BC0FCBD5DBD5}" srcOrd="14" destOrd="0" presId="urn:microsoft.com/office/officeart/2005/8/layout/target3"/>
    <dgm:cxn modelId="{F4DA3DED-CE3E-4197-9EDA-4B169DFF9385}" type="presParOf" srcId="{333A1088-737F-45CB-B68E-254E46348037}" destId="{D1B260DE-8BB4-4A33-89B8-8818FDEE805A}" srcOrd="15" destOrd="0" presId="urn:microsoft.com/office/officeart/2005/8/layout/target3"/>
    <dgm:cxn modelId="{94095B8E-3C72-4F03-8FB3-CC9EEBC3D834}" type="presParOf" srcId="{333A1088-737F-45CB-B68E-254E46348037}" destId="{AF3572B6-0987-4E43-8E73-84BA9F9BA0A7}" srcOrd="16" destOrd="0" presId="urn:microsoft.com/office/officeart/2005/8/layout/target3"/>
    <dgm:cxn modelId="{CC000977-28B7-4983-A716-61948EC06613}" type="presParOf" srcId="{333A1088-737F-45CB-B68E-254E46348037}" destId="{61B35E2F-12DF-441A-B3C7-B9B960E9874B}" srcOrd="17" destOrd="0" presId="urn:microsoft.com/office/officeart/2005/8/layout/target3"/>
    <dgm:cxn modelId="{19F46F09-FC04-4B40-A694-41871A4D4F58}" type="presParOf" srcId="{333A1088-737F-45CB-B68E-254E46348037}" destId="{AED2198E-93D5-4001-81B4-73124B309672}" srcOrd="18" destOrd="0" presId="urn:microsoft.com/office/officeart/2005/8/layout/target3"/>
    <dgm:cxn modelId="{BABA4374-8CF6-43DA-A6CA-1296B6C49E88}" type="presParOf" srcId="{333A1088-737F-45CB-B68E-254E46348037}" destId="{2BE915AB-18AA-4053-B92C-3BFC9ED204BB}" srcOrd="19" destOrd="0" presId="urn:microsoft.com/office/officeart/2005/8/layout/target3"/>
    <dgm:cxn modelId="{5AEF9C57-FCD9-41CD-A427-E9D50D2FCBD1}" type="presParOf" srcId="{333A1088-737F-45CB-B68E-254E46348037}" destId="{6BB5E863-4638-4E1D-BFDE-399D028AC4ED}" srcOrd="20" destOrd="0" presId="urn:microsoft.com/office/officeart/2005/8/layout/target3"/>
    <dgm:cxn modelId="{8CE059E3-D73C-4210-BAB0-27C371BC06F4}" type="presParOf" srcId="{333A1088-737F-45CB-B68E-254E46348037}" destId="{5A5FFA88-C948-4069-8E93-59FA12366E83}" srcOrd="21" destOrd="0" presId="urn:microsoft.com/office/officeart/2005/8/layout/target3"/>
    <dgm:cxn modelId="{F8DE1327-5409-4A34-8F3A-7BD46C7B1D3D}" type="presParOf" srcId="{333A1088-737F-45CB-B68E-254E46348037}" destId="{890E4F0B-2866-4A3F-A3C7-2A14B1797930}" srcOrd="22" destOrd="0" presId="urn:microsoft.com/office/officeart/2005/8/layout/target3"/>
    <dgm:cxn modelId="{1C0D8167-5E59-4D5A-B9D5-E3B8F8985F83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Šelmy psovité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309B0-7768-4758-B5E6-DAE3A46B329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F1AE98-D5BC-4704-BF97-854CF4A34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313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698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77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94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542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44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193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548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735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6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694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056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8F251-7545-45F4-B2A7-1CCAB1EED01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72CC3-34A7-4152-B3BF-9F9477323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5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38319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18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Úvod nebo shrnutí učiva o šelmách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psovitých</a:t>
            </a:r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 smtClean="0"/>
              <a:t>: čeština</a:t>
            </a:r>
            <a:endParaRPr lang="cs-CZ" dirty="0" smtClean="0"/>
          </a:p>
          <a:p>
            <a:r>
              <a:rPr lang="cs-CZ" dirty="0" smtClean="0"/>
              <a:t>Očekávaný výstup </a:t>
            </a:r>
            <a:r>
              <a:rPr lang="cs-CZ" dirty="0" smtClean="0"/>
              <a:t>: Znaky šelem psovitých,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zástupci, pes-přítel člověka</a:t>
            </a:r>
            <a:endParaRPr lang="cs-CZ" dirty="0" smtClean="0"/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</a:t>
            </a:r>
            <a:r>
              <a:rPr lang="cs-CZ" dirty="0" smtClean="0"/>
              <a:t>: 2.st.ZŠpraktické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/12-13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79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SAVCI</a:t>
            </a:r>
            <a:endParaRPr lang="cs-CZ" sz="6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/>
                </a:solidFill>
              </a:rPr>
              <a:t>Obratlovci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accent6"/>
                </a:solidFill>
              </a:rPr>
              <a:t/>
            </a:r>
            <a:br>
              <a:rPr lang="cs-CZ" dirty="0">
                <a:solidFill>
                  <a:schemeClr val="accent6"/>
                </a:solidFill>
              </a:rPr>
            </a:br>
            <a:r>
              <a:rPr lang="cs-CZ" dirty="0">
                <a:solidFill>
                  <a:schemeClr val="accent6"/>
                </a:solidFill>
              </a:rPr>
              <a:t>Tělo kryté </a:t>
            </a:r>
            <a:r>
              <a:rPr lang="cs-CZ" dirty="0" smtClean="0">
                <a:solidFill>
                  <a:schemeClr val="accent6"/>
                </a:solidFill>
              </a:rPr>
              <a:t>srstí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accent6"/>
                </a:solidFill>
              </a:rPr>
              <a:t/>
            </a:r>
            <a:br>
              <a:rPr lang="cs-CZ" dirty="0">
                <a:solidFill>
                  <a:schemeClr val="accent6"/>
                </a:solidFill>
              </a:rPr>
            </a:br>
            <a:r>
              <a:rPr lang="cs-CZ" dirty="0">
                <a:solidFill>
                  <a:schemeClr val="accent6"/>
                </a:solidFill>
              </a:rPr>
              <a:t>Mláďata sají mateřské mléko</a:t>
            </a:r>
            <a:br>
              <a:rPr lang="cs-CZ" dirty="0">
                <a:solidFill>
                  <a:schemeClr val="accent6"/>
                </a:solidFill>
              </a:rPr>
            </a:b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90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Šelmy psovité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b="1" dirty="0" smtClean="0"/>
              <a:t>Protáhlý čenich</a:t>
            </a:r>
          </a:p>
          <a:p>
            <a:r>
              <a:rPr lang="cs-CZ" sz="3000" b="1" dirty="0" smtClean="0"/>
              <a:t>Dlouhé nohy</a:t>
            </a:r>
          </a:p>
          <a:p>
            <a:r>
              <a:rPr lang="cs-CZ" sz="3000" b="1" dirty="0" smtClean="0"/>
              <a:t>Výborný sluch a čich </a:t>
            </a:r>
          </a:p>
          <a:p>
            <a:r>
              <a:rPr lang="cs-CZ" sz="3000" b="1" dirty="0" smtClean="0"/>
              <a:t>Masožravé</a:t>
            </a:r>
          </a:p>
          <a:p>
            <a:r>
              <a:rPr lang="cs-CZ" sz="3000" b="1" dirty="0" smtClean="0"/>
              <a:t>Kořist uštvou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</a:t>
            </a:r>
            <a:r>
              <a:rPr lang="cs-CZ" sz="3600" b="1" dirty="0" smtClean="0">
                <a:solidFill>
                  <a:srgbClr val="FF0000"/>
                </a:solidFill>
              </a:rPr>
              <a:t>Liška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Vlk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Pes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1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735286"/>
            <a:ext cx="7772400" cy="1800199"/>
          </a:xfrm>
        </p:spPr>
        <p:txBody>
          <a:bodyPr/>
          <a:lstStyle/>
          <a:p>
            <a:pPr algn="l"/>
            <a:r>
              <a:rPr lang="cs-CZ" sz="2400" b="1" dirty="0">
                <a:solidFill>
                  <a:schemeClr val="accent6"/>
                </a:solidFill>
              </a:rPr>
              <a:t>Liška </a:t>
            </a:r>
            <a:r>
              <a:rPr lang="cs-CZ" sz="2400" b="1" dirty="0"/>
              <a:t>– nebezpečí vztekliny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51112"/>
          </a:xfrm>
        </p:spPr>
        <p:txBody>
          <a:bodyPr/>
          <a:lstStyle/>
          <a:p>
            <a:r>
              <a:rPr lang="cs-CZ" sz="2400" b="1" dirty="0">
                <a:solidFill>
                  <a:schemeClr val="accent6"/>
                </a:solidFill>
              </a:rPr>
              <a:t>Vlk</a:t>
            </a:r>
            <a:r>
              <a:rPr lang="cs-CZ" sz="2400" b="1" dirty="0">
                <a:solidFill>
                  <a:schemeClr val="tx1"/>
                </a:solidFill>
              </a:rPr>
              <a:t> - úzký hřbet, loví ve smečkách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60758" y="1045159"/>
            <a:ext cx="4771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Polární liška </a:t>
            </a:r>
            <a:r>
              <a:rPr lang="cs-CZ" sz="2400" b="1" dirty="0" smtClean="0"/>
              <a:t>– lovena pro kožešinu</a:t>
            </a:r>
            <a:endParaRPr lang="cs-CZ" sz="2400" b="1" dirty="0"/>
          </a:p>
        </p:txBody>
      </p:sp>
      <p:pic>
        <p:nvPicPr>
          <p:cNvPr id="7" name="Picture 3" descr="C:\Documents and Settings\admin\Local Settings\Temporary Internet Files\Content.IE5\B6P0NUEX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3981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5MDI1Q5T\MP900403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87126"/>
            <a:ext cx="2592288" cy="172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C91DFB5S\MC900359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758" y="4488437"/>
            <a:ext cx="1101852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71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5696" y="404664"/>
            <a:ext cx="3008313" cy="74240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PES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Pes - </a:t>
            </a:r>
            <a:r>
              <a:rPr lang="cs-CZ" dirty="0"/>
              <a:t>potomek vlků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 - </a:t>
            </a:r>
            <a:r>
              <a:rPr lang="cs-CZ" dirty="0"/>
              <a:t>přítel a pomocník </a:t>
            </a:r>
            <a:r>
              <a:rPr lang="cs-CZ" dirty="0" smtClean="0"/>
              <a:t>člověka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policie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záchranáři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slepečtí psi, hledání drog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společník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a kamarád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Mnoho </a:t>
            </a:r>
            <a:r>
              <a:rPr lang="cs-CZ" dirty="0"/>
              <a:t>plemen – důležitá je správná výchova a očkování.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  <p:pic>
        <p:nvPicPr>
          <p:cNvPr id="2052" name="Picture 4" descr="C:\Documents and Settings\admin\Local Settings\Temporary Internet Files\Content.IE5\3DQOIWNE\MP90042225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" t="-622" r="-576" b="622"/>
          <a:stretch/>
        </p:blipFill>
        <p:spPr bwMode="auto">
          <a:xfrm>
            <a:off x="323528" y="1268760"/>
            <a:ext cx="2970964" cy="445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1143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148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SAVCI</vt:lpstr>
      <vt:lpstr>Šelmy psovité</vt:lpstr>
      <vt:lpstr>Liška – nebezpečí vztekliny </vt:lpstr>
      <vt:lpstr>PES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Obratlovci Tělo kryté srstí Mláďata sají mateřské mléko </dc:title>
  <dc:creator>Jaana</dc:creator>
  <cp:lastModifiedBy>Valášková Jana</cp:lastModifiedBy>
  <cp:revision>16</cp:revision>
  <dcterms:created xsi:type="dcterms:W3CDTF">2011-11-08T19:15:58Z</dcterms:created>
  <dcterms:modified xsi:type="dcterms:W3CDTF">2012-06-22T09:37:00Z</dcterms:modified>
</cp:coreProperties>
</file>