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2" r:id="rId3"/>
    <p:sldId id="256" r:id="rId4"/>
    <p:sldId id="257" r:id="rId5"/>
    <p:sldId id="258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VY_32_INOVACE_10_PŘÍRODOPIS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Šelmy medvědovité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74D26D-36AF-45FE-AB41-DED3C8FCFF8F}" type="presOf" srcId="{D1D4F407-5343-4D3F-B5B9-D407B03CAEB4}" destId="{AED2198E-93D5-4001-81B4-73124B309672}" srcOrd="1" destOrd="0" presId="urn:microsoft.com/office/officeart/2005/8/layout/target3"/>
    <dgm:cxn modelId="{97D428B8-80EB-462F-8986-C204D32888D4}" type="presOf" srcId="{D1B46980-6531-4606-95E6-44980827E919}" destId="{2BE915AB-18AA-4053-B92C-3BFC9ED204BB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5D9B2178-9E20-4A4A-9C4C-00EBD94A6FD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975C955-4772-45BD-A9BA-76B51C9F126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AD11C9-B60A-40A9-BAB4-895FF75C0BC4}" type="presOf" srcId="{D1D4F407-5343-4D3F-B5B9-D407B03CAEB4}" destId="{D005CE8C-CC26-4C3E-AC11-E15060ECD759}" srcOrd="0" destOrd="0" presId="urn:microsoft.com/office/officeart/2005/8/layout/target3"/>
    <dgm:cxn modelId="{82F2073B-C869-42B2-AEBB-98E74004DDA0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F64668-F9F5-4E64-B0B4-AA703E775D76}" type="presOf" srcId="{D8197B8C-B260-4A16-BDF4-0947B075E274}" destId="{5A5FFA88-C948-4069-8E93-59FA12366E83}" srcOrd="1" destOrd="0" presId="urn:microsoft.com/office/officeart/2005/8/layout/target3"/>
    <dgm:cxn modelId="{2036F8E5-D2F4-420C-A4FF-F317D89338D7}" type="presOf" srcId="{4C35D32F-0EAB-4CD7-82EE-45574DC2A586}" destId="{890E4F0B-2866-4A3F-A3C7-2A14B1797930}" srcOrd="1" destOrd="0" presId="urn:microsoft.com/office/officeart/2005/8/layout/target3"/>
    <dgm:cxn modelId="{3A6DAEB0-10ED-41F3-96D2-AF4993B2B40E}" type="presOf" srcId="{4C35D32F-0EAB-4CD7-82EE-45574DC2A586}" destId="{8BEBB6EC-1DAA-4CAC-8A25-BC0FCBD5DBD5}" srcOrd="0" destOrd="0" presId="urn:microsoft.com/office/officeart/2005/8/layout/target3"/>
    <dgm:cxn modelId="{89B87488-255A-4266-AD99-E0CF34ABA476}" type="presOf" srcId="{02D3ABD5-07DC-48E3-807C-B204D29A7DF0}" destId="{7F32AFE6-5D2C-4DC7-87A5-B62FB13DC21B}" srcOrd="1" destOrd="0" presId="urn:microsoft.com/office/officeart/2005/8/layout/target3"/>
    <dgm:cxn modelId="{2C284330-56A5-4E3C-B3CF-D9E5A946E9C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2F4ED47-28D4-403B-A082-471C4B636969}" type="presOf" srcId="{B651F6E3-6281-48DB-9319-2AEAFDAE7572}" destId="{6BB5E863-4638-4E1D-BFDE-399D028AC4ED}" srcOrd="1" destOrd="0" presId="urn:microsoft.com/office/officeart/2005/8/layout/target3"/>
    <dgm:cxn modelId="{830283FC-8CC0-436C-9FEF-EBBDECFF649A}" type="presOf" srcId="{02D3ABD5-07DC-48E3-807C-B204D29A7DF0}" destId="{61B35E2F-12DF-441A-B3C7-B9B960E9874B}" srcOrd="0" destOrd="0" presId="urn:microsoft.com/office/officeart/2005/8/layout/target3"/>
    <dgm:cxn modelId="{7BAFCEA6-5E32-4C03-9AF7-1403C5F04B47}" type="presParOf" srcId="{333A1088-737F-45CB-B68E-254E46348037}" destId="{F5ABB229-8D3B-4694-996A-96F23CF14429}" srcOrd="0" destOrd="0" presId="urn:microsoft.com/office/officeart/2005/8/layout/target3"/>
    <dgm:cxn modelId="{96FD187E-DDCF-407D-B943-11C85F8CBCA6}" type="presParOf" srcId="{333A1088-737F-45CB-B68E-254E46348037}" destId="{F41139FD-01EE-4571-8B17-4FB00FC51163}" srcOrd="1" destOrd="0" presId="urn:microsoft.com/office/officeart/2005/8/layout/target3"/>
    <dgm:cxn modelId="{4816F563-AD9A-44BF-91E9-7F2B920B1BB7}" type="presParOf" srcId="{333A1088-737F-45CB-B68E-254E46348037}" destId="{D005CE8C-CC26-4C3E-AC11-E15060ECD759}" srcOrd="2" destOrd="0" presId="urn:microsoft.com/office/officeart/2005/8/layout/target3"/>
    <dgm:cxn modelId="{A90E9589-7195-46C8-97BE-7E7AD054F0FE}" type="presParOf" srcId="{333A1088-737F-45CB-B68E-254E46348037}" destId="{2C702D82-9B77-49B7-9568-BB8EB47C3372}" srcOrd="3" destOrd="0" presId="urn:microsoft.com/office/officeart/2005/8/layout/target3"/>
    <dgm:cxn modelId="{EE10E620-21D7-4983-BFCF-A526483E46A9}" type="presParOf" srcId="{333A1088-737F-45CB-B68E-254E46348037}" destId="{A52A0455-90FF-4808-ABD0-F02540D31D5A}" srcOrd="4" destOrd="0" presId="urn:microsoft.com/office/officeart/2005/8/layout/target3"/>
    <dgm:cxn modelId="{4A10EB6B-9B76-4692-AE2B-83F19A2070C8}" type="presParOf" srcId="{333A1088-737F-45CB-B68E-254E46348037}" destId="{6140AFEC-043D-4C43-A2F9-D0F5331DF3A3}" srcOrd="5" destOrd="0" presId="urn:microsoft.com/office/officeart/2005/8/layout/target3"/>
    <dgm:cxn modelId="{B9D16CB1-3B49-41EA-BEAB-D7C415C48D00}" type="presParOf" srcId="{333A1088-737F-45CB-B68E-254E46348037}" destId="{9358AC05-5D7D-4327-9F80-1AD486AEA664}" srcOrd="6" destOrd="0" presId="urn:microsoft.com/office/officeart/2005/8/layout/target3"/>
    <dgm:cxn modelId="{6BF0D866-4BE2-4338-BEC4-C8E0CC570DED}" type="presParOf" srcId="{333A1088-737F-45CB-B68E-254E46348037}" destId="{313FC574-E1CD-4FB4-B054-0B805CE0447D}" srcOrd="7" destOrd="0" presId="urn:microsoft.com/office/officeart/2005/8/layout/target3"/>
    <dgm:cxn modelId="{6B19825B-A4DB-4158-A496-0565EEDD5219}" type="presParOf" srcId="{333A1088-737F-45CB-B68E-254E46348037}" destId="{619D679B-A015-4ECF-8348-D1034C574F40}" srcOrd="8" destOrd="0" presId="urn:microsoft.com/office/officeart/2005/8/layout/target3"/>
    <dgm:cxn modelId="{9F988B19-4B86-4C9B-BBA3-C939E631D776}" type="presParOf" srcId="{333A1088-737F-45CB-B68E-254E46348037}" destId="{322283A8-4A27-4CDA-BAE3-F381106A9174}" srcOrd="9" destOrd="0" presId="urn:microsoft.com/office/officeart/2005/8/layout/target3"/>
    <dgm:cxn modelId="{6D7A90D2-D298-463B-95D0-3393FB63D045}" type="presParOf" srcId="{333A1088-737F-45CB-B68E-254E46348037}" destId="{FFC9F71D-1B4F-4AD9-A4A6-86ADEFC8AF5C}" srcOrd="10" destOrd="0" presId="urn:microsoft.com/office/officeart/2005/8/layout/target3"/>
    <dgm:cxn modelId="{F328E933-EDA6-41CD-9B6E-1559E47E2B27}" type="presParOf" srcId="{333A1088-737F-45CB-B68E-254E46348037}" destId="{25B08C86-7E15-44DC-BE7F-FFB55DD49D12}" srcOrd="11" destOrd="0" presId="urn:microsoft.com/office/officeart/2005/8/layout/target3"/>
    <dgm:cxn modelId="{AED459AD-BBC2-4E05-B0E4-FCB389929821}" type="presParOf" srcId="{333A1088-737F-45CB-B68E-254E46348037}" destId="{76644BE8-9D7C-4C09-B250-3D10AF48CBB7}" srcOrd="12" destOrd="0" presId="urn:microsoft.com/office/officeart/2005/8/layout/target3"/>
    <dgm:cxn modelId="{771A9EC2-7E9C-4CBC-B8D9-B8362098D32E}" type="presParOf" srcId="{333A1088-737F-45CB-B68E-254E46348037}" destId="{EE85B701-7295-41C0-BA7A-34D3756A2AE6}" srcOrd="13" destOrd="0" presId="urn:microsoft.com/office/officeart/2005/8/layout/target3"/>
    <dgm:cxn modelId="{D779AFF2-D7FF-4988-93AB-AEC8D6304B96}" type="presParOf" srcId="{333A1088-737F-45CB-B68E-254E46348037}" destId="{8BEBB6EC-1DAA-4CAC-8A25-BC0FCBD5DBD5}" srcOrd="14" destOrd="0" presId="urn:microsoft.com/office/officeart/2005/8/layout/target3"/>
    <dgm:cxn modelId="{26FD7A01-0307-4C4E-9DD2-0BC4E3E7D635}" type="presParOf" srcId="{333A1088-737F-45CB-B68E-254E46348037}" destId="{D1B260DE-8BB4-4A33-89B8-8818FDEE805A}" srcOrd="15" destOrd="0" presId="urn:microsoft.com/office/officeart/2005/8/layout/target3"/>
    <dgm:cxn modelId="{2A7D7A60-8297-4578-BE97-F591ABE5DB01}" type="presParOf" srcId="{333A1088-737F-45CB-B68E-254E46348037}" destId="{AF3572B6-0987-4E43-8E73-84BA9F9BA0A7}" srcOrd="16" destOrd="0" presId="urn:microsoft.com/office/officeart/2005/8/layout/target3"/>
    <dgm:cxn modelId="{E3D83E82-7878-414A-978F-7A9192CD4EE3}" type="presParOf" srcId="{333A1088-737F-45CB-B68E-254E46348037}" destId="{61B35E2F-12DF-441A-B3C7-B9B960E9874B}" srcOrd="17" destOrd="0" presId="urn:microsoft.com/office/officeart/2005/8/layout/target3"/>
    <dgm:cxn modelId="{FD4B3F77-23C8-46BF-9DC7-63CDC2F5621F}" type="presParOf" srcId="{333A1088-737F-45CB-B68E-254E46348037}" destId="{AED2198E-93D5-4001-81B4-73124B309672}" srcOrd="18" destOrd="0" presId="urn:microsoft.com/office/officeart/2005/8/layout/target3"/>
    <dgm:cxn modelId="{22B7B9FB-2277-41AF-B83A-4F55470A96D3}" type="presParOf" srcId="{333A1088-737F-45CB-B68E-254E46348037}" destId="{2BE915AB-18AA-4053-B92C-3BFC9ED204BB}" srcOrd="19" destOrd="0" presId="urn:microsoft.com/office/officeart/2005/8/layout/target3"/>
    <dgm:cxn modelId="{BF1A1083-D21B-4627-9C8E-F2FFD62748B8}" type="presParOf" srcId="{333A1088-737F-45CB-B68E-254E46348037}" destId="{6BB5E863-4638-4E1D-BFDE-399D028AC4ED}" srcOrd="20" destOrd="0" presId="urn:microsoft.com/office/officeart/2005/8/layout/target3"/>
    <dgm:cxn modelId="{8971D3CE-053C-4D57-A689-78C4027EB472}" type="presParOf" srcId="{333A1088-737F-45CB-B68E-254E46348037}" destId="{5A5FFA88-C948-4069-8E93-59FA12366E83}" srcOrd="21" destOrd="0" presId="urn:microsoft.com/office/officeart/2005/8/layout/target3"/>
    <dgm:cxn modelId="{BD4AB537-C036-4908-A9B6-5EE37A1F2743}" type="presParOf" srcId="{333A1088-737F-45CB-B68E-254E46348037}" destId="{890E4F0B-2866-4A3F-A3C7-2A14B1797930}" srcOrd="22" destOrd="0" presId="urn:microsoft.com/office/officeart/2005/8/layout/target3"/>
    <dgm:cxn modelId="{40ACF11C-26CE-417D-9AC3-D5DFAE80D16D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VY_32_INOVACE_10_PŘÍRODOPIS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Šelmy medvědovité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</inkml:traceFormat>
        <inkml:channelProperties>
          <inkml:channelProperty channel="X" name="resolution" value="40" units="1/cm"/>
          <inkml:channelProperty channel="Y" name="resolution" value="40" units="1/cm"/>
        </inkml:channelProperties>
      </inkml:inkSource>
      <inkml:timestamp xml:id="ts0" timeString="2011-12-31T17:18:46.90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4191 4929</inkml:trace>
  <inkml:trace contextRef="#ctx0" brushRef="#br0" timeOffset="1171.875">4191 4929</inkml:trace>
  <inkml:trace contextRef="#ctx0" brushRef="#br0" timeOffset="2390.625">4191 4929</inkml:trace>
  <inkml:trace contextRef="#ctx0" brushRef="#br0" timeOffset="3484.375">5715 8715</inkml:trace>
  <inkml:trace contextRef="#ctx0" brushRef="#br0" timeOffset="4484.375">5643 8549</inkml:trace>
  <inkml:trace contextRef="#ctx0" brushRef="#br0" timeOffset="5203.125">5596 8715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BF179F-11B3-450E-8397-6536D7FF9F7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135B2-46ED-4003-B152-C0C3FA7552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875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035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303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204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028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848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770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00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98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76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22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225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97423-99C2-4E5D-98FD-6C4BC3668EF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06E75-8B97-49E9-A685-B88910E03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662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82479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5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Anotace </a:t>
            </a:r>
            <a:r>
              <a:rPr lang="cs-CZ" dirty="0" smtClean="0"/>
              <a:t>: Úvod nebo shrnutí učiva o šelmách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medvědovitých</a:t>
            </a:r>
            <a:endParaRPr lang="cs-CZ" dirty="0" smtClean="0"/>
          </a:p>
          <a:p>
            <a:r>
              <a:rPr lang="cs-CZ" dirty="0" smtClean="0"/>
              <a:t>Jazyk </a:t>
            </a:r>
            <a:r>
              <a:rPr lang="cs-CZ" dirty="0" smtClean="0"/>
              <a:t>: čeština</a:t>
            </a:r>
            <a:endParaRPr lang="cs-CZ" dirty="0" smtClean="0"/>
          </a:p>
          <a:p>
            <a:r>
              <a:rPr lang="cs-CZ" dirty="0" smtClean="0"/>
              <a:t>Očekávaný výstup </a:t>
            </a:r>
            <a:r>
              <a:rPr lang="cs-CZ" dirty="0" smtClean="0"/>
              <a:t>: Znaky šelem medvědovitých,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jejich zástupci</a:t>
            </a:r>
            <a:endParaRPr lang="cs-CZ" dirty="0" smtClean="0"/>
          </a:p>
          <a:p>
            <a:r>
              <a:rPr lang="cs-CZ" dirty="0" smtClean="0"/>
              <a:t>Druh materiálu : prezentace</a:t>
            </a:r>
          </a:p>
          <a:p>
            <a:r>
              <a:rPr lang="cs-CZ" dirty="0" smtClean="0"/>
              <a:t>Stupeň a typ vzdělávání </a:t>
            </a:r>
            <a:r>
              <a:rPr lang="cs-CZ" dirty="0" smtClean="0"/>
              <a:t>: 2.st.ZŠ praktické</a:t>
            </a:r>
            <a:endParaRPr lang="cs-CZ" dirty="0" smtClean="0"/>
          </a:p>
          <a:p>
            <a:r>
              <a:rPr lang="cs-CZ" dirty="0" smtClean="0"/>
              <a:t>Věková skupina : </a:t>
            </a:r>
            <a:r>
              <a:rPr lang="cs-CZ" dirty="0" smtClean="0"/>
              <a:t>7.ročník </a:t>
            </a:r>
            <a:r>
              <a:rPr lang="cs-CZ" dirty="0" smtClean="0"/>
              <a:t>praktické školy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dirty="0" smtClean="0"/>
              <a:t>/</a:t>
            </a:r>
            <a:r>
              <a:rPr lang="cs-CZ" dirty="0" smtClean="0"/>
              <a:t>12-13</a:t>
            </a:r>
            <a:r>
              <a:rPr lang="cs-CZ" dirty="0" smtClean="0"/>
              <a:t> </a:t>
            </a:r>
            <a:r>
              <a:rPr lang="cs-CZ" dirty="0" smtClean="0"/>
              <a:t>let/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841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  <a:alpha val="5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6851" y="2408659"/>
            <a:ext cx="7772400" cy="3828653"/>
          </a:xfrm>
          <a:solidFill>
            <a:schemeClr val="accent3">
              <a:lumMod val="5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Obratlovci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Tělo kryté srstí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Mláďata sají mateřské mléko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55" y="476672"/>
            <a:ext cx="777240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Rukopis 4"/>
              <p14:cNvContentPartPr/>
              <p14:nvPr/>
            </p14:nvContentPartPr>
            <p14:xfrm>
              <a:off x="1508760" y="1774440"/>
              <a:ext cx="549000" cy="136332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499400" y="1765080"/>
                <a:ext cx="567720" cy="1382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3226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Šelmy medvědovité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Medvěd hnědý</a:t>
            </a:r>
          </a:p>
          <a:p>
            <a:pPr marL="0" indent="0">
              <a:buNone/>
            </a:pP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2103437" cy="14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43609" y="2883605"/>
            <a:ext cx="41770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/>
              <a:t>n</a:t>
            </a:r>
            <a:r>
              <a:rPr lang="cs-CZ" sz="2800" b="1" dirty="0" smtClean="0"/>
              <a:t>ejvětší evropská šelma, všežravec, </a:t>
            </a:r>
          </a:p>
          <a:p>
            <a:pPr algn="ctr"/>
            <a:r>
              <a:rPr lang="cs-CZ" sz="2800" b="1" dirty="0" smtClean="0"/>
              <a:t>v zimě spí</a:t>
            </a:r>
            <a:endParaRPr lang="cs-CZ" sz="28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43388"/>
            <a:ext cx="2133600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852986" y="5477160"/>
            <a:ext cx="310076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výborný plavec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849996"/>
            <a:ext cx="2236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Medvěd lední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979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8000"/>
          </a:solidFill>
        </p:spPr>
        <p:txBody>
          <a:bodyPr/>
          <a:lstStyle/>
          <a:p>
            <a:r>
              <a:rPr lang="cs-CZ" dirty="0" smtClean="0"/>
              <a:t>A líbí se nám 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92D050"/>
                </a:solidFill>
              </a:rPr>
              <a:t>Panda velká </a:t>
            </a:r>
            <a:r>
              <a:rPr lang="cs-CZ" dirty="0" smtClean="0"/>
              <a:t>- ohrožený druh</a:t>
            </a:r>
          </a:p>
          <a:p>
            <a:pPr marL="0" indent="0">
              <a:buNone/>
            </a:pPr>
            <a:r>
              <a:rPr lang="cs-CZ" dirty="0" smtClean="0"/>
              <a:t>                          - jejím domovem je Čína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živí se bambusem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BHXP9LLC\MP900424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789040"/>
            <a:ext cx="3888432" cy="258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BHXP9LLC\MP9002897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789039"/>
            <a:ext cx="1800200" cy="258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95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81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117</Words>
  <Application>Microsoft Office PowerPoint</Application>
  <PresentationFormat>Předvádění na obrazovce (4:3)</PresentationFormat>
  <Paragraphs>32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Šelmy medvědovité</vt:lpstr>
      <vt:lpstr>A líbí se nám ….</vt:lpstr>
      <vt:lpstr>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Jaana</dc:creator>
  <cp:lastModifiedBy>Valášková Jana</cp:lastModifiedBy>
  <cp:revision>9</cp:revision>
  <dcterms:created xsi:type="dcterms:W3CDTF">2011-12-31T16:14:49Z</dcterms:created>
  <dcterms:modified xsi:type="dcterms:W3CDTF">2012-06-22T09:34:31Z</dcterms:modified>
</cp:coreProperties>
</file>