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11"/>
  </p:notesMasterIdLst>
  <p:sldIdLst>
    <p:sldId id="263" r:id="rId4"/>
    <p:sldId id="265" r:id="rId5"/>
    <p:sldId id="257" r:id="rId6"/>
    <p:sldId id="258" r:id="rId7"/>
    <p:sldId id="260" r:id="rId8"/>
    <p:sldId id="261" r:id="rId9"/>
    <p:sldId id="25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VY_32_INOVACE_11_PŘÍRODOPIS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Školní Stará Boleslav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smtClean="0"/>
            <a:t>: Jana Valášková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Nehetnatci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PROJEKTU:cz.1.07/1.4.00/21.0979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02D3ABD5-07DC-48E3-807C-B204D29A7DF0}">
      <dgm:prSet/>
      <dgm:spPr/>
      <dgm:t>
        <a:bodyPr/>
        <a:lstStyle/>
        <a:p>
          <a:pPr rtl="0"/>
          <a:endParaRPr lang="cs-CZ" dirty="0"/>
        </a:p>
      </dgm:t>
    </dgm:pt>
    <dgm:pt modelId="{71581956-92C0-47E9-824F-3A406995C740}" type="parTrans" cxnId="{0DB934E3-9EAB-497E-B47C-00E22F2A6CCB}">
      <dgm:prSet/>
      <dgm:spPr/>
      <dgm:t>
        <a:bodyPr/>
        <a:lstStyle/>
        <a:p>
          <a:endParaRPr lang="cs-CZ"/>
        </a:p>
      </dgm:t>
    </dgm:pt>
    <dgm:pt modelId="{6181FE94-7973-464F-AA30-EB45E3AB0300}" type="sibTrans" cxnId="{0DB934E3-9EAB-497E-B47C-00E22F2A6CCB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 custLinFactNeighborX="2099" custLinFactNeighborY="-1594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D1B260DE-8BB4-4A33-89B8-8818FDEE805A}" type="pres">
      <dgm:prSet presAssocID="{02D3ABD5-07DC-48E3-807C-B204D29A7DF0}" presName="vertSpace6" presStyleLbl="node1" presStyleIdx="4" presStyleCnt="6"/>
      <dgm:spPr/>
    </dgm:pt>
    <dgm:pt modelId="{AF3572B6-0987-4E43-8E73-84BA9F9BA0A7}" type="pres">
      <dgm:prSet presAssocID="{02D3ABD5-07DC-48E3-807C-B204D29A7DF0}" presName="circle6" presStyleLbl="node1" presStyleIdx="5" presStyleCnt="6"/>
      <dgm:spPr/>
    </dgm:pt>
    <dgm:pt modelId="{61B35E2F-12DF-441A-B3C7-B9B960E9874B}" type="pres">
      <dgm:prSet presAssocID="{02D3ABD5-07DC-48E3-807C-B204D29A7DF0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32AFE6-5D2C-4DC7-87A5-B62FB13DC21B}" type="pres">
      <dgm:prSet presAssocID="{02D3ABD5-07DC-48E3-807C-B204D29A7DF0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10162EC-08DB-40EE-8BE3-F103A52D6503}" type="presOf" srcId="{D8197B8C-B260-4A16-BDF4-0947B075E274}" destId="{5A5FFA88-C948-4069-8E93-59FA12366E83}" srcOrd="1" destOrd="0" presId="urn:microsoft.com/office/officeart/2005/8/layout/target3"/>
    <dgm:cxn modelId="{82E33E2E-ABEB-4AD4-8BF6-8081E795AB7F}" type="presOf" srcId="{D1D4F407-5343-4D3F-B5B9-D407B03CAEB4}" destId="{AED2198E-93D5-4001-81B4-73124B309672}" srcOrd="1" destOrd="0" presId="urn:microsoft.com/office/officeart/2005/8/layout/target3"/>
    <dgm:cxn modelId="{462F44FF-8709-4F01-A0C4-0A6F838AEFBC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27A51CC2-4B07-4663-886B-598BB3EBFF00}" type="presOf" srcId="{D1B46980-6531-4606-95E6-44980827E919}" destId="{2BE915AB-18AA-4053-B92C-3BFC9ED204BB}" srcOrd="1" destOrd="0" presId="urn:microsoft.com/office/officeart/2005/8/layout/target3"/>
    <dgm:cxn modelId="{BFFA2D73-37F0-45D8-9B14-89E2162FDF96}" type="presOf" srcId="{D1B46980-6531-4606-95E6-44980827E919}" destId="{6140AFEC-043D-4C43-A2F9-D0F5331DF3A3}" srcOrd="0" destOrd="0" presId="urn:microsoft.com/office/officeart/2005/8/layout/target3"/>
    <dgm:cxn modelId="{7F3785D8-06F3-484E-BB5C-C11879A8FBD0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BBC3A42-B06A-49CF-BB9D-B4A4655E96C0}" type="presOf" srcId="{02D3ABD5-07DC-48E3-807C-B204D29A7DF0}" destId="{61B35E2F-12DF-441A-B3C7-B9B960E9874B}" srcOrd="0" destOrd="0" presId="urn:microsoft.com/office/officeart/2005/8/layout/target3"/>
    <dgm:cxn modelId="{F17242D1-773A-421E-B6E2-DD3D921F07F0}" type="presOf" srcId="{B651F6E3-6281-48DB-9319-2AEAFDAE7572}" destId="{6BB5E863-4638-4E1D-BFDE-399D028AC4ED}" srcOrd="1" destOrd="0" presId="urn:microsoft.com/office/officeart/2005/8/layout/target3"/>
    <dgm:cxn modelId="{43C100B2-7C8D-41AA-998B-F3066BC152DE}" type="presOf" srcId="{4C35D32F-0EAB-4CD7-82EE-45574DC2A586}" destId="{8BEBB6EC-1DAA-4CAC-8A25-BC0FCBD5DBD5}" srcOrd="0" destOrd="0" presId="urn:microsoft.com/office/officeart/2005/8/layout/target3"/>
    <dgm:cxn modelId="{0DB934E3-9EAB-497E-B47C-00E22F2A6CCB}" srcId="{757F3AB3-0718-4624-B441-E567A8F0AB56}" destId="{02D3ABD5-07DC-48E3-807C-B204D29A7DF0}" srcOrd="5" destOrd="0" parTransId="{71581956-92C0-47E9-824F-3A406995C740}" sibTransId="{6181FE94-7973-464F-AA30-EB45E3AB0300}"/>
    <dgm:cxn modelId="{8E0D12F6-E75A-42A1-8674-26714A457D56}" type="presOf" srcId="{4C35D32F-0EAB-4CD7-82EE-45574DC2A586}" destId="{890E4F0B-2866-4A3F-A3C7-2A14B1797930}" srcOrd="1" destOrd="0" presId="urn:microsoft.com/office/officeart/2005/8/layout/target3"/>
    <dgm:cxn modelId="{CA83BBF9-3F78-4F0F-A5F5-21C0B70F4526}" type="presOf" srcId="{D1D4F407-5343-4D3F-B5B9-D407B03CAEB4}" destId="{D005CE8C-CC26-4C3E-AC11-E15060ECD759}" srcOrd="0" destOrd="0" presId="urn:microsoft.com/office/officeart/2005/8/layout/target3"/>
    <dgm:cxn modelId="{75E28117-6E66-42D5-B991-C50F21823723}" type="presOf" srcId="{757F3AB3-0718-4624-B441-E567A8F0AB56}" destId="{333A1088-737F-45CB-B68E-254E46348037}" srcOrd="0" destOrd="0" presId="urn:microsoft.com/office/officeart/2005/8/layout/target3"/>
    <dgm:cxn modelId="{2B426B49-1F5A-4E0C-8892-BE48FB3134A1}" type="presOf" srcId="{02D3ABD5-07DC-48E3-807C-B204D29A7DF0}" destId="{7F32AFE6-5D2C-4DC7-87A5-B62FB13DC21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E8A3767-F2EE-45AE-B345-0EAE2F7E9D9F}" type="presParOf" srcId="{333A1088-737F-45CB-B68E-254E46348037}" destId="{F5ABB229-8D3B-4694-996A-96F23CF14429}" srcOrd="0" destOrd="0" presId="urn:microsoft.com/office/officeart/2005/8/layout/target3"/>
    <dgm:cxn modelId="{CBB65B7E-36C5-4705-B0B7-60F9A59E397B}" type="presParOf" srcId="{333A1088-737F-45CB-B68E-254E46348037}" destId="{F41139FD-01EE-4571-8B17-4FB00FC51163}" srcOrd="1" destOrd="0" presId="urn:microsoft.com/office/officeart/2005/8/layout/target3"/>
    <dgm:cxn modelId="{11EF9F35-1982-48A1-B81D-AD17148AC2FD}" type="presParOf" srcId="{333A1088-737F-45CB-B68E-254E46348037}" destId="{D005CE8C-CC26-4C3E-AC11-E15060ECD759}" srcOrd="2" destOrd="0" presId="urn:microsoft.com/office/officeart/2005/8/layout/target3"/>
    <dgm:cxn modelId="{0133E186-E335-4CDC-B160-6D1969CC1742}" type="presParOf" srcId="{333A1088-737F-45CB-B68E-254E46348037}" destId="{2C702D82-9B77-49B7-9568-BB8EB47C3372}" srcOrd="3" destOrd="0" presId="urn:microsoft.com/office/officeart/2005/8/layout/target3"/>
    <dgm:cxn modelId="{6AA5FA0A-D998-4A3B-8A73-8C806BD6A24F}" type="presParOf" srcId="{333A1088-737F-45CB-B68E-254E46348037}" destId="{A52A0455-90FF-4808-ABD0-F02540D31D5A}" srcOrd="4" destOrd="0" presId="urn:microsoft.com/office/officeart/2005/8/layout/target3"/>
    <dgm:cxn modelId="{E4B4869E-EAF4-4759-85C4-22017FDCA09C}" type="presParOf" srcId="{333A1088-737F-45CB-B68E-254E46348037}" destId="{6140AFEC-043D-4C43-A2F9-D0F5331DF3A3}" srcOrd="5" destOrd="0" presId="urn:microsoft.com/office/officeart/2005/8/layout/target3"/>
    <dgm:cxn modelId="{B8A63FBA-8D7E-4163-9614-6367CD5FB981}" type="presParOf" srcId="{333A1088-737F-45CB-B68E-254E46348037}" destId="{9358AC05-5D7D-4327-9F80-1AD486AEA664}" srcOrd="6" destOrd="0" presId="urn:microsoft.com/office/officeart/2005/8/layout/target3"/>
    <dgm:cxn modelId="{D32BDA93-2139-4CE5-A952-55D9E23D35F5}" type="presParOf" srcId="{333A1088-737F-45CB-B68E-254E46348037}" destId="{313FC574-E1CD-4FB4-B054-0B805CE0447D}" srcOrd="7" destOrd="0" presId="urn:microsoft.com/office/officeart/2005/8/layout/target3"/>
    <dgm:cxn modelId="{370C4803-2E11-46A1-967E-0505D588EFF8}" type="presParOf" srcId="{333A1088-737F-45CB-B68E-254E46348037}" destId="{619D679B-A015-4ECF-8348-D1034C574F40}" srcOrd="8" destOrd="0" presId="urn:microsoft.com/office/officeart/2005/8/layout/target3"/>
    <dgm:cxn modelId="{7B3CD779-46D2-4F27-A3A8-60614C388D92}" type="presParOf" srcId="{333A1088-737F-45CB-B68E-254E46348037}" destId="{322283A8-4A27-4CDA-BAE3-F381106A9174}" srcOrd="9" destOrd="0" presId="urn:microsoft.com/office/officeart/2005/8/layout/target3"/>
    <dgm:cxn modelId="{B48C33D4-2041-435C-907F-894D7AC38D96}" type="presParOf" srcId="{333A1088-737F-45CB-B68E-254E46348037}" destId="{FFC9F71D-1B4F-4AD9-A4A6-86ADEFC8AF5C}" srcOrd="10" destOrd="0" presId="urn:microsoft.com/office/officeart/2005/8/layout/target3"/>
    <dgm:cxn modelId="{B4CF3F54-EAE9-4FE0-8C57-30D3F9AC0CAD}" type="presParOf" srcId="{333A1088-737F-45CB-B68E-254E46348037}" destId="{25B08C86-7E15-44DC-BE7F-FFB55DD49D12}" srcOrd="11" destOrd="0" presId="urn:microsoft.com/office/officeart/2005/8/layout/target3"/>
    <dgm:cxn modelId="{D2025A2A-7590-4FAC-B0E9-572203333F88}" type="presParOf" srcId="{333A1088-737F-45CB-B68E-254E46348037}" destId="{76644BE8-9D7C-4C09-B250-3D10AF48CBB7}" srcOrd="12" destOrd="0" presId="urn:microsoft.com/office/officeart/2005/8/layout/target3"/>
    <dgm:cxn modelId="{7C88BA09-F319-4268-8E20-089F81AFE4D0}" type="presParOf" srcId="{333A1088-737F-45CB-B68E-254E46348037}" destId="{EE85B701-7295-41C0-BA7A-34D3756A2AE6}" srcOrd="13" destOrd="0" presId="urn:microsoft.com/office/officeart/2005/8/layout/target3"/>
    <dgm:cxn modelId="{49C50409-04E6-490A-8A83-5665B3EBE8E8}" type="presParOf" srcId="{333A1088-737F-45CB-B68E-254E46348037}" destId="{8BEBB6EC-1DAA-4CAC-8A25-BC0FCBD5DBD5}" srcOrd="14" destOrd="0" presId="urn:microsoft.com/office/officeart/2005/8/layout/target3"/>
    <dgm:cxn modelId="{F1492842-B733-4007-BC50-390C85A729B5}" type="presParOf" srcId="{333A1088-737F-45CB-B68E-254E46348037}" destId="{D1B260DE-8BB4-4A33-89B8-8818FDEE805A}" srcOrd="15" destOrd="0" presId="urn:microsoft.com/office/officeart/2005/8/layout/target3"/>
    <dgm:cxn modelId="{D1D132D0-6F07-4C74-9C2E-BF9CB231F6E7}" type="presParOf" srcId="{333A1088-737F-45CB-B68E-254E46348037}" destId="{AF3572B6-0987-4E43-8E73-84BA9F9BA0A7}" srcOrd="16" destOrd="0" presId="urn:microsoft.com/office/officeart/2005/8/layout/target3"/>
    <dgm:cxn modelId="{4C7CFC68-19E1-4C7E-B6DE-C3864FADE5C9}" type="presParOf" srcId="{333A1088-737F-45CB-B68E-254E46348037}" destId="{61B35E2F-12DF-441A-B3C7-B9B960E9874B}" srcOrd="17" destOrd="0" presId="urn:microsoft.com/office/officeart/2005/8/layout/target3"/>
    <dgm:cxn modelId="{D95784E4-7953-42CC-AD5A-32CBB18696CF}" type="presParOf" srcId="{333A1088-737F-45CB-B68E-254E46348037}" destId="{AED2198E-93D5-4001-81B4-73124B309672}" srcOrd="18" destOrd="0" presId="urn:microsoft.com/office/officeart/2005/8/layout/target3"/>
    <dgm:cxn modelId="{638A841D-4237-4784-BD2D-FE37E816E328}" type="presParOf" srcId="{333A1088-737F-45CB-B68E-254E46348037}" destId="{2BE915AB-18AA-4053-B92C-3BFC9ED204BB}" srcOrd="19" destOrd="0" presId="urn:microsoft.com/office/officeart/2005/8/layout/target3"/>
    <dgm:cxn modelId="{9386832C-D332-4533-A8CE-E66D23A21B95}" type="presParOf" srcId="{333A1088-737F-45CB-B68E-254E46348037}" destId="{6BB5E863-4638-4E1D-BFDE-399D028AC4ED}" srcOrd="20" destOrd="0" presId="urn:microsoft.com/office/officeart/2005/8/layout/target3"/>
    <dgm:cxn modelId="{6BF58694-5FE8-4CC4-8584-25E4F25CBE30}" type="presParOf" srcId="{333A1088-737F-45CB-B68E-254E46348037}" destId="{5A5FFA88-C948-4069-8E93-59FA12366E83}" srcOrd="21" destOrd="0" presId="urn:microsoft.com/office/officeart/2005/8/layout/target3"/>
    <dgm:cxn modelId="{C65C291C-0D3E-4DDC-891C-4E570038B62A}" type="presParOf" srcId="{333A1088-737F-45CB-B68E-254E46348037}" destId="{890E4F0B-2866-4A3F-A3C7-2A14B1797930}" srcOrd="22" destOrd="0" presId="urn:microsoft.com/office/officeart/2005/8/layout/target3"/>
    <dgm:cxn modelId="{31A11311-F0A6-4C35-BD6C-03FF44986118}" type="presParOf" srcId="{333A1088-737F-45CB-B68E-254E46348037}" destId="{7F32AFE6-5D2C-4DC7-87A5-B62FB13DC21B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Školní Stará Boleslav</a:t>
          </a:r>
          <a:endParaRPr lang="cs-CZ" sz="2000" kern="1200" dirty="0"/>
        </a:p>
      </dsp:txBody>
      <dsp:txXfrm>
        <a:off x="1258000" y="0"/>
        <a:ext cx="6498543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6498543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smtClean="0"/>
            <a:t>: Jana Valášková</a:t>
          </a:r>
          <a:endParaRPr lang="cs-CZ" sz="2000" kern="1200" dirty="0"/>
        </a:p>
      </dsp:txBody>
      <dsp:txXfrm>
        <a:off x="1273857" y="318465"/>
        <a:ext cx="6498543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6498543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VY_32_INOVACE_11_PŘÍRODOPIS</a:t>
          </a:r>
          <a:endParaRPr lang="cs-CZ" sz="2000" kern="1200" dirty="0"/>
        </a:p>
      </dsp:txBody>
      <dsp:txXfrm>
        <a:off x="1273857" y="636930"/>
        <a:ext cx="6498543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36102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Nehetnatci</a:t>
          </a:r>
          <a:endParaRPr lang="cs-CZ" sz="2000" kern="1200" dirty="0"/>
        </a:p>
      </dsp:txBody>
      <dsp:txXfrm>
        <a:off x="1273857" y="936102"/>
        <a:ext cx="6498543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6498543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PROJEKTU:cz.1.07/1.4.00/21.0979  </a:t>
          </a:r>
          <a:endParaRPr lang="cs-CZ" sz="2000" kern="1200" dirty="0"/>
        </a:p>
      </dsp:txBody>
      <dsp:txXfrm>
        <a:off x="1273857" y="1273857"/>
        <a:ext cx="6498543" cy="318465"/>
      </dsp:txXfrm>
    </dsp:sp>
    <dsp:sp modelId="{AF3572B6-0987-4E43-8E73-84BA9F9BA0A7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B35E2F-12DF-441A-B3C7-B9B960E9874B}">
      <dsp:nvSpPr>
        <dsp:cNvPr id="0" name=""/>
        <dsp:cNvSpPr/>
      </dsp:nvSpPr>
      <dsp:spPr>
        <a:xfrm>
          <a:off x="1273857" y="1592322"/>
          <a:ext cx="6498543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</dsp:txBody>
      <dsp:txXfrm>
        <a:off x="1273857" y="1592322"/>
        <a:ext cx="6498543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20BB55-0EE7-4787-9FFD-86F032D3CBA3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2961F-96CC-4990-B64A-FFC15C1AFE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84055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15AC-85B3-4763-9F9B-72F35CCA2CC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444ED-3023-4CD4-87E7-6730DBC8BFF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174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15AC-85B3-4763-9F9B-72F35CCA2CC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444ED-3023-4CD4-87E7-6730DBC8BFF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095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15AC-85B3-4763-9F9B-72F35CCA2CC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444ED-3023-4CD4-87E7-6730DBC8BFF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8122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15AC-85B3-4763-9F9B-72F35CCA2CC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444ED-3023-4CD4-87E7-6730DBC8BFF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65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15AC-85B3-4763-9F9B-72F35CCA2CC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444ED-3023-4CD4-87E7-6730DBC8BFF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23157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15AC-85B3-4763-9F9B-72F35CCA2CC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444ED-3023-4CD4-87E7-6730DBC8BFF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64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15AC-85B3-4763-9F9B-72F35CCA2CC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444ED-3023-4CD4-87E7-6730DBC8BFF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9829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15AC-85B3-4763-9F9B-72F35CCA2CC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444ED-3023-4CD4-87E7-6730DBC8BFF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4367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15AC-85B3-4763-9F9B-72F35CCA2CC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444ED-3023-4CD4-87E7-6730DBC8BFF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1586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15AC-85B3-4763-9F9B-72F35CCA2CC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444ED-3023-4CD4-87E7-6730DBC8BFF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7720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15AC-85B3-4763-9F9B-72F35CCA2CC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444ED-3023-4CD4-87E7-6730DBC8BFF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92609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ABE9-2B42-40DD-87A0-08B466BB8CE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29C18-E0CC-4E77-88E0-42E1D5FCABF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54793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ABE9-2B42-40DD-87A0-08B466BB8CE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29C18-E0CC-4E77-88E0-42E1D5FCABF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72684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ABE9-2B42-40DD-87A0-08B466BB8CE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29C18-E0CC-4E77-88E0-42E1D5FCABF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8301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ABE9-2B42-40DD-87A0-08B466BB8CE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29C18-E0CC-4E77-88E0-42E1D5FCABF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10504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ABE9-2B42-40DD-87A0-08B466BB8CE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29C18-E0CC-4E77-88E0-42E1D5FCABF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962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ABE9-2B42-40DD-87A0-08B466BB8CE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29C18-E0CC-4E77-88E0-42E1D5FCABF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21519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ABE9-2B42-40DD-87A0-08B466BB8CE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29C18-E0CC-4E77-88E0-42E1D5FCABF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96115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ABE9-2B42-40DD-87A0-08B466BB8CE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29C18-E0CC-4E77-88E0-42E1D5FCABF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8236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ABE9-2B42-40DD-87A0-08B466BB8CE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29C18-E0CC-4E77-88E0-42E1D5FCABF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0872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ABE9-2B42-40DD-87A0-08B466BB8CE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29C18-E0CC-4E77-88E0-42E1D5FCABF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7890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ABE9-2B42-40DD-87A0-08B466BB8CE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29C18-E0CC-4E77-88E0-42E1D5FCABF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02120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ABE9-2B42-40DD-87A0-08B466BB8CE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29C18-E0CC-4E77-88E0-42E1D5FCABF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21288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ABE9-2B42-40DD-87A0-08B466BB8CE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29C18-E0CC-4E77-88E0-42E1D5FCABF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606730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ABE9-2B42-40DD-87A0-08B466BB8CE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29C18-E0CC-4E77-88E0-42E1D5FCABF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644014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ABE9-2B42-40DD-87A0-08B466BB8CE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29C18-E0CC-4E77-88E0-42E1D5FCABF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62558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ABE9-2B42-40DD-87A0-08B466BB8CE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29C18-E0CC-4E77-88E0-42E1D5FCABF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90859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ABE9-2B42-40DD-87A0-08B466BB8CE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29C18-E0CC-4E77-88E0-42E1D5FCABF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692274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ABE9-2B42-40DD-87A0-08B466BB8CE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29C18-E0CC-4E77-88E0-42E1D5FCABF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2176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ABE9-2B42-40DD-87A0-08B466BB8CE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29C18-E0CC-4E77-88E0-42E1D5FCABF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14488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ABE9-2B42-40DD-87A0-08B466BB8CE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29C18-E0CC-4E77-88E0-42E1D5FCABF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42990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ABE9-2B42-40DD-87A0-08B466BB8CE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29C18-E0CC-4E77-88E0-42E1D5FCABF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610040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ABE9-2B42-40DD-87A0-08B466BB8CE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29C18-E0CC-4E77-88E0-42E1D5FCABF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902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A015AC-85B3-4763-9F9B-72F35CCA2CC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444ED-3023-4CD4-87E7-6730DBC8BFF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0493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7AABE9-2B42-40DD-87A0-08B466BB8CE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029C18-E0CC-4E77-88E0-42E1D5FCABF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249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7AABE9-2B42-40DD-87A0-08B466BB8CE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029C18-E0CC-4E77-88E0-42E1D5FCABF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3841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3484903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947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Anotace </a:t>
            </a:r>
            <a:r>
              <a:rPr lang="cs-CZ" dirty="0" smtClean="0"/>
              <a:t>:  Úvod nebo shrnutí učiva o nehet –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</a:t>
            </a:r>
            <a:r>
              <a:rPr lang="cs-CZ" dirty="0" err="1" smtClean="0"/>
              <a:t>natcích</a:t>
            </a:r>
            <a:endParaRPr lang="cs-CZ" dirty="0" smtClean="0"/>
          </a:p>
          <a:p>
            <a:r>
              <a:rPr lang="cs-CZ" dirty="0" smtClean="0"/>
              <a:t>Jazyk </a:t>
            </a:r>
            <a:r>
              <a:rPr lang="cs-CZ" dirty="0" smtClean="0"/>
              <a:t>: čeština</a:t>
            </a:r>
            <a:endParaRPr lang="cs-CZ" dirty="0" smtClean="0"/>
          </a:p>
          <a:p>
            <a:r>
              <a:rPr lang="cs-CZ" dirty="0" smtClean="0"/>
              <a:t>Očekávaný výstup </a:t>
            </a:r>
            <a:r>
              <a:rPr lang="cs-CZ" dirty="0" smtClean="0"/>
              <a:t>: Znaky nehetnatců, </a:t>
            </a:r>
            <a:r>
              <a:rPr lang="cs-CZ" dirty="0" err="1" smtClean="0"/>
              <a:t>rozdě</a:t>
            </a:r>
            <a:r>
              <a:rPr lang="cs-CZ" dirty="0" smtClean="0"/>
              <a:t>-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lení, zástupci</a:t>
            </a:r>
            <a:endParaRPr lang="cs-CZ" dirty="0" smtClean="0"/>
          </a:p>
          <a:p>
            <a:r>
              <a:rPr lang="cs-CZ" dirty="0" smtClean="0"/>
              <a:t>Druh materiálu : prezentace</a:t>
            </a:r>
          </a:p>
          <a:p>
            <a:r>
              <a:rPr lang="cs-CZ" dirty="0" smtClean="0"/>
              <a:t>Stupeň a typ vzdělávání </a:t>
            </a:r>
            <a:r>
              <a:rPr lang="cs-CZ" dirty="0" smtClean="0"/>
              <a:t>: 2.st.ZŠ praktické</a:t>
            </a:r>
            <a:endParaRPr lang="cs-CZ" dirty="0" smtClean="0"/>
          </a:p>
          <a:p>
            <a:r>
              <a:rPr lang="cs-CZ" dirty="0" smtClean="0"/>
              <a:t>Věková skupina : </a:t>
            </a:r>
            <a:r>
              <a:rPr lang="cs-CZ" dirty="0" smtClean="0"/>
              <a:t>7.ročník </a:t>
            </a:r>
            <a:r>
              <a:rPr lang="cs-CZ" dirty="0" smtClean="0"/>
              <a:t>praktické školy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</a:t>
            </a:r>
            <a:r>
              <a:rPr lang="cs-CZ" dirty="0" smtClean="0"/>
              <a:t>/12-13 </a:t>
            </a:r>
            <a:r>
              <a:rPr lang="cs-CZ" dirty="0" smtClean="0"/>
              <a:t>let/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07376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229814"/>
            <a:ext cx="7791614" cy="1831033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2060848"/>
            <a:ext cx="7772400" cy="4065315"/>
          </a:xfrm>
          <a:solidFill>
            <a:schemeClr val="accent5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endParaRPr lang="cs-CZ" sz="4800" dirty="0" smtClean="0"/>
          </a:p>
          <a:p>
            <a:pPr marL="0" indent="0" algn="ctr">
              <a:buNone/>
            </a:pPr>
            <a:r>
              <a:rPr lang="cs-CZ" sz="4800" dirty="0" smtClean="0"/>
              <a:t>Tělo kryté srstí</a:t>
            </a:r>
          </a:p>
          <a:p>
            <a:pPr marL="0" indent="0" algn="ctr">
              <a:buNone/>
            </a:pPr>
            <a:r>
              <a:rPr lang="cs-CZ" sz="4800" dirty="0" smtClean="0"/>
              <a:t>Mláďata sají mateřské mléko</a:t>
            </a:r>
          </a:p>
          <a:p>
            <a:pPr marL="0" indent="0" algn="ctr">
              <a:buNone/>
            </a:pPr>
            <a:r>
              <a:rPr lang="cs-CZ" sz="4800" dirty="0" smtClean="0"/>
              <a:t>Obratlovci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60647"/>
            <a:ext cx="7772400" cy="1800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7610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Nehetnatci /primáti /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Žijí hlavně na stromech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Mají chápavé pětiprsté končetiny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Jejich palec stojí proti ostatním prstům,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většina druhů má </a:t>
            </a:r>
            <a:r>
              <a:rPr lang="cs-CZ" b="1" dirty="0" smtClean="0"/>
              <a:t>drápy přeměněné v nehty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Jejich mozek je lépe vyvinutý než u ostatních savců</a:t>
            </a:r>
          </a:p>
          <a:p>
            <a:pPr>
              <a:buFont typeface="Wingdings" pitchFamily="2" charset="2"/>
              <a:buChar char="v"/>
            </a:pP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085184"/>
            <a:ext cx="2188840" cy="1437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2421" y="5051843"/>
            <a:ext cx="2261976" cy="1504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1134" y="5051843"/>
            <a:ext cx="2331530" cy="1553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2329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10146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Největší žijící opice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08912" cy="4703291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400" b="1" dirty="0" smtClean="0"/>
              <a:t>L I D O </a:t>
            </a:r>
            <a:r>
              <a:rPr lang="cs-CZ" sz="4400" b="1" dirty="0" err="1" smtClean="0"/>
              <a:t>O</a:t>
            </a:r>
            <a:r>
              <a:rPr lang="cs-CZ" sz="4400" b="1" dirty="0" smtClean="0"/>
              <a:t> P I</a:t>
            </a:r>
          </a:p>
          <a:p>
            <a:pPr marL="0" indent="0" algn="ctr">
              <a:buNone/>
            </a:pPr>
            <a:endParaRPr lang="cs-CZ" sz="4400" b="1" dirty="0" smtClean="0"/>
          </a:p>
          <a:p>
            <a:pPr>
              <a:buFont typeface="Wingdings" pitchFamily="2" charset="2"/>
              <a:buChar char="v"/>
            </a:pPr>
            <a:r>
              <a:rPr lang="cs-CZ" sz="2800" dirty="0" smtClean="0"/>
              <a:t>Ze </a:t>
            </a:r>
            <a:r>
              <a:rPr lang="cs-CZ" sz="2800" dirty="0"/>
              <a:t>všech </a:t>
            </a:r>
            <a:r>
              <a:rPr lang="cs-CZ" sz="2800" dirty="0" smtClean="0"/>
              <a:t>savců mají nejvíce </a:t>
            </a:r>
            <a:r>
              <a:rPr lang="cs-CZ" sz="2800" dirty="0"/>
              <a:t>vyvinutý </a:t>
            </a:r>
            <a:r>
              <a:rPr lang="cs-CZ" sz="2800" dirty="0" smtClean="0"/>
              <a:t>mozek,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                                          chování,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                                          city,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                                          způsob dorozumívání</a:t>
            </a:r>
          </a:p>
          <a:p>
            <a:pPr marL="0" indent="0">
              <a:buNone/>
            </a:pPr>
            <a:endParaRPr lang="cs-CZ" sz="2800" dirty="0" smtClean="0"/>
          </a:p>
          <a:p>
            <a:pPr>
              <a:buFont typeface="Wingdings" pitchFamily="2" charset="2"/>
              <a:buChar char="v"/>
            </a:pPr>
            <a:r>
              <a:rPr lang="cs-CZ" sz="2800" dirty="0" smtClean="0"/>
              <a:t>Umějí zacházet s nástroji a někdy je i vyrábět.</a:t>
            </a:r>
          </a:p>
          <a:p>
            <a:pPr marL="0" indent="0">
              <a:buNone/>
            </a:pPr>
            <a:endParaRPr lang="cs-CZ" sz="2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523954"/>
            <a:ext cx="1558654" cy="1956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1632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9260" y="260648"/>
            <a:ext cx="8229600" cy="1143000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Nejznámější lidoopi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cs-CZ" sz="5100" b="1" dirty="0" smtClean="0"/>
              <a:t>Gorila</a:t>
            </a:r>
            <a:r>
              <a:rPr lang="cs-CZ" sz="3600" dirty="0" smtClean="0"/>
              <a:t>   - býložravá, samec váží i přes 200 kg</a:t>
            </a:r>
          </a:p>
          <a:p>
            <a:pPr marL="0" indent="0">
              <a:buNone/>
            </a:pPr>
            <a:r>
              <a:rPr lang="cs-CZ" sz="3600" dirty="0" smtClean="0"/>
              <a:t>                   - ohrožený druh</a:t>
            </a:r>
          </a:p>
          <a:p>
            <a:pPr marL="0" indent="0">
              <a:buNone/>
            </a:pPr>
            <a:endParaRPr lang="cs-CZ" sz="3600" dirty="0"/>
          </a:p>
          <a:p>
            <a:pPr marL="0" indent="0">
              <a:buNone/>
            </a:pPr>
            <a:r>
              <a:rPr lang="cs-CZ" sz="5100" b="1" dirty="0" smtClean="0"/>
              <a:t>Orangutan</a:t>
            </a:r>
            <a:r>
              <a:rPr lang="cs-CZ" sz="3600" dirty="0" smtClean="0"/>
              <a:t> - rezavá srst s dlouhými chlupy</a:t>
            </a:r>
          </a:p>
          <a:p>
            <a:pPr marL="0" indent="0">
              <a:buNone/>
            </a:pPr>
            <a:r>
              <a:rPr lang="cs-CZ" sz="3600" dirty="0"/>
              <a:t> </a:t>
            </a:r>
            <a:r>
              <a:rPr lang="cs-CZ" sz="3600" dirty="0" smtClean="0"/>
              <a:t>                            - velmi dlouhé přední končetiny</a:t>
            </a:r>
          </a:p>
          <a:p>
            <a:pPr marL="0" indent="0">
              <a:buNone/>
            </a:pPr>
            <a:endParaRPr lang="cs-CZ" sz="3600" dirty="0"/>
          </a:p>
          <a:p>
            <a:pPr marL="0" indent="0">
              <a:buNone/>
            </a:pPr>
            <a:r>
              <a:rPr lang="cs-CZ" sz="5100" b="1" dirty="0"/>
              <a:t>Šimpanz</a:t>
            </a:r>
            <a:r>
              <a:rPr lang="cs-CZ" sz="3600" dirty="0"/>
              <a:t> - </a:t>
            </a:r>
            <a:r>
              <a:rPr lang="cs-CZ" sz="3600" dirty="0">
                <a:solidFill>
                  <a:schemeClr val="tx2">
                    <a:lumMod val="75000"/>
                  </a:schemeClr>
                </a:solidFill>
              </a:rPr>
              <a:t>nejbližší příbuzný člověka</a:t>
            </a:r>
          </a:p>
          <a:p>
            <a:pPr marL="0" indent="0">
              <a:buNone/>
            </a:pPr>
            <a:r>
              <a:rPr lang="cs-CZ" sz="3600" dirty="0"/>
              <a:t>              </a:t>
            </a:r>
            <a:r>
              <a:rPr lang="cs-CZ" sz="3600" dirty="0" smtClean="0"/>
              <a:t>         </a:t>
            </a:r>
            <a:r>
              <a:rPr lang="cs-CZ" sz="3600" dirty="0"/>
              <a:t>- lidské </a:t>
            </a:r>
            <a:r>
              <a:rPr lang="cs-CZ" sz="3600" dirty="0" smtClean="0"/>
              <a:t>chování/stará </a:t>
            </a:r>
            <a:r>
              <a:rPr lang="cs-CZ" sz="3600" dirty="0"/>
              <a:t>se o členy rodiny, spolupracuje</a:t>
            </a:r>
            <a:r>
              <a:rPr lang="cs-CZ" sz="3600" dirty="0" smtClean="0"/>
              <a:t>,../</a:t>
            </a:r>
            <a:endParaRPr lang="cs-CZ" sz="3600" dirty="0"/>
          </a:p>
          <a:p>
            <a:pPr marL="0" indent="0">
              <a:buNone/>
            </a:pPr>
            <a:r>
              <a:rPr lang="cs-CZ" sz="3600" dirty="0"/>
              <a:t>                                            </a:t>
            </a:r>
            <a:r>
              <a:rPr lang="cs-CZ" sz="3600" dirty="0" smtClean="0"/>
              <a:t>                                      </a:t>
            </a:r>
          </a:p>
          <a:p>
            <a:pPr marL="0" indent="0">
              <a:buNone/>
            </a:pPr>
            <a:endParaRPr lang="cs-CZ" sz="3600" dirty="0" smtClean="0"/>
          </a:p>
          <a:p>
            <a:pPr marL="0" indent="0">
              <a:buNone/>
            </a:pPr>
            <a:r>
              <a:rPr lang="cs-CZ" sz="3600" dirty="0" smtClean="0"/>
              <a:t>                              vnímá sám sebe / ví, že v zrcadle je on sám a ne někdo jiný /</a:t>
            </a:r>
          </a:p>
          <a:p>
            <a:pPr marL="0" indent="0">
              <a:buNone/>
            </a:pPr>
            <a:r>
              <a:rPr lang="cs-CZ" sz="3600" dirty="0" smtClean="0"/>
              <a:t>    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                                             </a:t>
            </a:r>
            <a:endParaRPr lang="cs-CZ" sz="28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833" y="1484784"/>
            <a:ext cx="1728192" cy="1076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0426" y="2560853"/>
            <a:ext cx="1213509" cy="1441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334" y="4293096"/>
            <a:ext cx="1347849" cy="168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8050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 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http</a:t>
            </a:r>
            <a:r>
              <a:rPr lang="cs-CZ" sz="2400" dirty="0"/>
              <a:t>://commons.wikimedia.org/wiki/File:Orangutan_-</a:t>
            </a:r>
            <a:r>
              <a:rPr lang="cs-CZ" sz="2400" dirty="0" smtClean="0"/>
              <a:t>Zoologischer_Garten_Berlin-8a.jpg?uselang=</a:t>
            </a:r>
            <a:r>
              <a:rPr lang="cs-CZ" sz="2400" dirty="0" err="1" smtClean="0"/>
              <a:t>cs</a:t>
            </a:r>
            <a:r>
              <a:rPr lang="cs-CZ" sz="2400" dirty="0" smtClean="0"/>
              <a:t>, </a:t>
            </a:r>
          </a:p>
          <a:p>
            <a:pPr marL="0" indent="0">
              <a:buNone/>
            </a:pPr>
            <a:r>
              <a:rPr lang="cs-CZ" sz="2400" dirty="0" smtClean="0"/>
              <a:t>Autor David </a:t>
            </a:r>
            <a:r>
              <a:rPr lang="cs-CZ" sz="2400" dirty="0" err="1" smtClean="0"/>
              <a:t>Arvidsson</a:t>
            </a:r>
            <a:r>
              <a:rPr lang="cs-CZ" sz="2400" dirty="0"/>
              <a:t>, 30. dubna 2009(2009-04-30), </a:t>
            </a:r>
            <a:r>
              <a:rPr lang="cs-CZ" sz="2400" dirty="0" smtClean="0"/>
              <a:t>14:02:52, </a:t>
            </a:r>
            <a:r>
              <a:rPr lang="cs-CZ" sz="2400" dirty="0" smtClean="0"/>
              <a:t>cit.22.1.2012</a:t>
            </a:r>
          </a:p>
          <a:p>
            <a:pPr marL="0" indent="0">
              <a:buNone/>
            </a:pPr>
            <a:r>
              <a:rPr lang="cs-CZ" sz="2400" dirty="0" smtClean="0"/>
              <a:t>www.office.microsoft.com</a:t>
            </a:r>
            <a:endParaRPr lang="cs-CZ" sz="2400" dirty="0" smtClean="0"/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109654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237</Words>
  <Application>Microsoft Office PowerPoint</Application>
  <PresentationFormat>Předvádění na obrazovce (4:3)</PresentationFormat>
  <Paragraphs>53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1_Motiv systému Office</vt:lpstr>
      <vt:lpstr>Motiv systému Office</vt:lpstr>
      <vt:lpstr>2_Motiv systému Office</vt:lpstr>
      <vt:lpstr>Prezentace aplikace PowerPoint</vt:lpstr>
      <vt:lpstr>Prezentace aplikace PowerPoint</vt:lpstr>
      <vt:lpstr>Prezentace aplikace PowerPoint</vt:lpstr>
      <vt:lpstr>Nehetnatci /primáti /</vt:lpstr>
      <vt:lpstr>Největší žijící opice :</vt:lpstr>
      <vt:lpstr>Nejznámější lidoopi :</vt:lpstr>
      <vt:lpstr>Citace :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Jaana</dc:creator>
  <cp:lastModifiedBy>Valášková Jana</cp:lastModifiedBy>
  <cp:revision>19</cp:revision>
  <dcterms:created xsi:type="dcterms:W3CDTF">2012-01-22T14:56:49Z</dcterms:created>
  <dcterms:modified xsi:type="dcterms:W3CDTF">2012-06-22T09:28:04Z</dcterms:modified>
</cp:coreProperties>
</file>