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76" d="100"/>
          <a:sy n="76" d="100"/>
        </p:scale>
        <p:origin x="-125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Lidská hlava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VY_32_INOVACE_16_Přírodověda </a:t>
          </a:r>
          <a:r>
            <a:rPr lang="cs-CZ" sz="2000" baseline="0" dirty="0" smtClean="0"/>
            <a:t>- Hlava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VY_32_INOVACE_16_Přírodověda </a:t>
          </a:r>
          <a:r>
            <a:rPr lang="cs-CZ" sz="2000" kern="1200" baseline="0" dirty="0" smtClean="0"/>
            <a:t>- Hlava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Lidská hlava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3556181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na ZŠ Praktické ve 4. ročníku v hodině přírodovědy. Snímky č. 3, 4, 5 společná práce. Kontrola animací – spojení šipkami, trénování paměti – ústní soutěže dvojic. Snímek č. 6 – práce na interaktivní tabuli – kontrola animací /objeví se lebka/. Zábavné učení, děti oslovilo a bavilo.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Co mám v hlavě a co na hlavě.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Obličej </a:t>
            </a:r>
            <a:r>
              <a:rPr lang="cs-CZ" dirty="0" smtClean="0"/>
              <a:t>– přední část hlavy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0070C0"/>
                </a:solidFill>
              </a:rPr>
              <a:t>Vlasy</a:t>
            </a:r>
            <a:r>
              <a:rPr lang="cs-CZ" dirty="0" smtClean="0"/>
              <a:t> – pokrývají zadní a horní část hlavy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0070C0"/>
                </a:solidFill>
              </a:rPr>
              <a:t>Uši</a:t>
            </a:r>
            <a:r>
              <a:rPr lang="cs-CZ" dirty="0" smtClean="0"/>
              <a:t> – jsou po straně hlavy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Pokožka </a:t>
            </a:r>
            <a:r>
              <a:rPr lang="cs-CZ" dirty="0" smtClean="0"/>
              <a:t>– pokrývá celé tělo</a:t>
            </a:r>
          </a:p>
          <a:p>
            <a:pPr marL="0" indent="0">
              <a:buNone/>
            </a:pPr>
            <a:r>
              <a:rPr lang="cs-CZ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2374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1600200"/>
            <a:ext cx="3394720" cy="4525963"/>
          </a:xfrm>
        </p:spPr>
        <p:txBody>
          <a:bodyPr/>
          <a:lstStyle/>
          <a:p>
            <a:r>
              <a:rPr lang="cs-CZ" dirty="0" smtClean="0"/>
              <a:t>Vlasy</a:t>
            </a:r>
          </a:p>
          <a:p>
            <a:r>
              <a:rPr lang="cs-CZ" dirty="0" smtClean="0"/>
              <a:t>Čelo</a:t>
            </a:r>
          </a:p>
          <a:p>
            <a:r>
              <a:rPr lang="cs-CZ" dirty="0" smtClean="0"/>
              <a:t>Oči</a:t>
            </a:r>
          </a:p>
          <a:p>
            <a:r>
              <a:rPr lang="cs-CZ" dirty="0" smtClean="0"/>
              <a:t>Nos</a:t>
            </a:r>
          </a:p>
          <a:p>
            <a:r>
              <a:rPr lang="cs-CZ" dirty="0" smtClean="0"/>
              <a:t>Ústa</a:t>
            </a:r>
          </a:p>
          <a:p>
            <a:r>
              <a:rPr lang="cs-CZ" dirty="0" smtClean="0"/>
              <a:t>Tváře</a:t>
            </a:r>
          </a:p>
          <a:p>
            <a:pPr marL="0" indent="0">
              <a:buNone/>
            </a:pPr>
            <a:r>
              <a:rPr lang="cs-CZ" dirty="0" smtClean="0"/>
              <a:t>    Brada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LAQFEICW\MP9004101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540271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355976" y="1844824"/>
            <a:ext cx="1226246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2880867" y="2420888"/>
            <a:ext cx="2843261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3635896" y="2924944"/>
            <a:ext cx="2088232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3131840" y="3501008"/>
            <a:ext cx="2592288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3275856" y="4077072"/>
            <a:ext cx="2448272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635896" y="4221088"/>
            <a:ext cx="2088232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2880867" y="4869160"/>
            <a:ext cx="2843261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76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vše co víme o obličeji.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3565" y="115257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Pokud si vše pamatuješ máš dobrý </a:t>
            </a:r>
            <a:r>
              <a:rPr lang="cs-CZ" dirty="0" smtClean="0">
                <a:solidFill>
                  <a:srgbClr val="FF0000"/>
                </a:solidFill>
              </a:rPr>
              <a:t>mozek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CL701W19\MC9004387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91632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CL701W19\MP9003211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0" y="2276872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12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tajenku.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2291820"/>
              </p:ext>
            </p:extLst>
          </p:nvPr>
        </p:nvGraphicFramePr>
        <p:xfrm>
          <a:off x="250825" y="1628775"/>
          <a:ext cx="5905352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8169"/>
                <a:gridCol w="738169"/>
                <a:gridCol w="738169"/>
                <a:gridCol w="738169"/>
                <a:gridCol w="738169"/>
                <a:gridCol w="738169"/>
                <a:gridCol w="738169"/>
                <a:gridCol w="738169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3789040"/>
            <a:ext cx="676875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Zadní část hlavy pokrývají 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Nad očima je 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Pod ústy je 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Celé tělo kryje …….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Na krku je …...</a:t>
            </a:r>
          </a:p>
          <a:p>
            <a:pPr marL="342900" indent="-342900">
              <a:buAutoNum type="arabicPeriod"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Mozek chrání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0336" y="5462976"/>
            <a:ext cx="288032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5" name="Picture 3" descr="C:\Users\pc\AppData\Local\Microsoft\Windows\Temporary Internet Files\Content.IE5\HCOORN56\MC9004362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65927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97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200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Co mám v hlavě a co na hlavě.</vt:lpstr>
      <vt:lpstr>Hlava</vt:lpstr>
      <vt:lpstr>Vyjmenuj vše co víme o obličeji.</vt:lpstr>
      <vt:lpstr>Vylušti tajenku.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Slaminkova Jana</cp:lastModifiedBy>
  <cp:revision>29</cp:revision>
  <dcterms:created xsi:type="dcterms:W3CDTF">2011-06-20T10:40:08Z</dcterms:created>
  <dcterms:modified xsi:type="dcterms:W3CDTF">2012-06-14T04:48:34Z</dcterms:modified>
</cp:coreProperties>
</file>