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3" autoAdjust="0"/>
    <p:restoredTop sz="94660"/>
  </p:normalViewPr>
  <p:slideViewPr>
    <p:cSldViewPr>
      <p:cViewPr>
        <p:scale>
          <a:sx n="76" d="100"/>
          <a:sy n="76" d="100"/>
        </p:scale>
        <p:origin x="-125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VY_32_INOVACE_17_Prvouka </a:t>
          </a:r>
          <a:r>
            <a:rPr lang="cs-CZ" sz="2000" baseline="0" dirty="0" smtClean="0"/>
            <a:t>- Smysly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Lidské smysly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VY_32_INOVACE_17_Prvouka </a:t>
          </a:r>
          <a:r>
            <a:rPr lang="cs-CZ" sz="2000" kern="1200" baseline="0" dirty="0" smtClean="0"/>
            <a:t>- Smysly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Lidské smysly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78553075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Materiál použit na </a:t>
            </a:r>
            <a:r>
              <a:rPr lang="cs-CZ" smtClean="0"/>
              <a:t>ZŠ Praktické </a:t>
            </a:r>
            <a:r>
              <a:rPr lang="cs-CZ" dirty="0" smtClean="0"/>
              <a:t>v hodině prvouky ve 3. ročníku. Děti pracovaly na interaktivní tabuli – spojování pomocí pera, kontrolou bylo spojení animací. Učivo oživeno pohyb. hrou, děti bavilo.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LIDSKÉ SMYSLY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Zrak                                Čich  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Sluch                               Chuť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Hmat</a:t>
            </a:r>
          </a:p>
          <a:p>
            <a:pPr marL="0" indent="0">
              <a:buNone/>
            </a:pPr>
            <a:r>
              <a:rPr lang="cs-CZ" dirty="0" smtClean="0"/>
              <a:t>                </a:t>
            </a:r>
            <a:endParaRPr lang="cs-CZ" dirty="0"/>
          </a:p>
        </p:txBody>
      </p:sp>
      <p:pic>
        <p:nvPicPr>
          <p:cNvPr id="1028" name="Picture 4" descr="C:\Users\pc\AppData\Local\Microsoft\Windows\Temporary Internet Files\Content.IE5\JB5NCM68\MP9004067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166" y="1467322"/>
            <a:ext cx="1513284" cy="1008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EJ5ZCDEY\MP900403680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07" b="10115"/>
          <a:stretch/>
        </p:blipFill>
        <p:spPr bwMode="auto">
          <a:xfrm>
            <a:off x="5800439" y="1447761"/>
            <a:ext cx="1462868" cy="102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JB5NCM68\MP900409149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86" b="25741"/>
          <a:stretch/>
        </p:blipFill>
        <p:spPr bwMode="auto">
          <a:xfrm>
            <a:off x="2527400" y="3170858"/>
            <a:ext cx="1643050" cy="1059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FNPZ77IB\MP900431785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915" t="28952" b="5487"/>
          <a:stretch/>
        </p:blipFill>
        <p:spPr bwMode="auto">
          <a:xfrm>
            <a:off x="5968995" y="2946160"/>
            <a:ext cx="1294312" cy="128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JB5NCM68\MP9004117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085" y="4437112"/>
            <a:ext cx="1333365" cy="1600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846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Spoj, co patří k sobě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5"/>
            <a:ext cx="8229600" cy="388843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Hmat                                Oči</a:t>
            </a:r>
          </a:p>
          <a:p>
            <a:pPr marL="0" indent="0">
              <a:buNone/>
            </a:pPr>
            <a:r>
              <a:rPr lang="cs-CZ" dirty="0" smtClean="0"/>
              <a:t>               Sluch                                Nos</a:t>
            </a:r>
          </a:p>
          <a:p>
            <a:pPr marL="0" indent="0">
              <a:buNone/>
            </a:pPr>
            <a:r>
              <a:rPr lang="cs-CZ" dirty="0" smtClean="0"/>
              <a:t>               Čich                                  Prsty</a:t>
            </a:r>
          </a:p>
          <a:p>
            <a:pPr marL="0" indent="0">
              <a:buNone/>
            </a:pPr>
            <a:r>
              <a:rPr lang="cs-CZ" dirty="0" smtClean="0"/>
              <a:t>              Chuť                                 Uši</a:t>
            </a:r>
          </a:p>
          <a:p>
            <a:pPr marL="0" indent="0">
              <a:buNone/>
            </a:pPr>
            <a:r>
              <a:rPr lang="cs-CZ" dirty="0" smtClean="0"/>
              <a:t>              Zrak                                  Jazyk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007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Pohybová hra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941568" cy="43099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Hlava, ramena, kolena, palce</a:t>
            </a:r>
          </a:p>
          <a:p>
            <a:pPr marL="0" indent="0">
              <a:buNone/>
            </a:pPr>
            <a:r>
              <a:rPr lang="cs-CZ" sz="4800" dirty="0" smtClean="0"/>
              <a:t>kolena, palce.</a:t>
            </a:r>
          </a:p>
          <a:p>
            <a:pPr marL="0" indent="0">
              <a:buNone/>
            </a:pPr>
            <a:r>
              <a:rPr lang="cs-CZ" sz="4800" dirty="0" smtClean="0"/>
              <a:t>Hlava, ramena, kolena, palce</a:t>
            </a:r>
          </a:p>
          <a:p>
            <a:pPr marL="0" indent="0">
              <a:buNone/>
            </a:pPr>
            <a:r>
              <a:rPr lang="cs-CZ" sz="4800" dirty="0" smtClean="0"/>
              <a:t>oči, uši, ústa, nos.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132008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vnímáš kytičku?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FNPZ77IB\MC900434842[1]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5576" y="1700808"/>
            <a:ext cx="3384376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5436096" y="1340768"/>
            <a:ext cx="346672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3600" dirty="0" smtClean="0"/>
              <a:t>Zrak</a:t>
            </a:r>
          </a:p>
          <a:p>
            <a:pPr marL="0" indent="0">
              <a:buNone/>
            </a:pPr>
            <a:r>
              <a:rPr lang="cs-CZ" sz="3600" dirty="0" smtClean="0"/>
              <a:t> Hmat</a:t>
            </a:r>
          </a:p>
          <a:p>
            <a:pPr marL="0" indent="0">
              <a:buNone/>
            </a:pPr>
            <a:r>
              <a:rPr lang="cs-CZ" sz="3600" dirty="0" smtClean="0"/>
              <a:t> Sluch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Čich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Chuť</a:t>
            </a:r>
            <a:endParaRPr lang="cs-CZ" sz="36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779912" y="2204864"/>
            <a:ext cx="180020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3995936" y="2708920"/>
            <a:ext cx="158417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3779912" y="3356992"/>
            <a:ext cx="180020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0246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vnímáš jídlo ?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sz="4000" dirty="0" smtClean="0"/>
              <a:t>Zrak</a:t>
            </a:r>
          </a:p>
          <a:p>
            <a:pPr marL="0" indent="0">
              <a:buNone/>
            </a:pPr>
            <a:r>
              <a:rPr lang="cs-CZ" sz="4000" dirty="0" smtClean="0"/>
              <a:t>        Hmat</a:t>
            </a:r>
          </a:p>
          <a:p>
            <a:pPr marL="0" indent="0">
              <a:buNone/>
            </a:pPr>
            <a:r>
              <a:rPr lang="cs-CZ" sz="4000" dirty="0" smtClean="0"/>
              <a:t>        Sluch</a:t>
            </a:r>
          </a:p>
          <a:p>
            <a:pPr marL="0" indent="0">
              <a:buNone/>
            </a:pPr>
            <a:r>
              <a:rPr lang="cs-CZ" sz="4000" dirty="0" smtClean="0"/>
              <a:t>        Čich</a:t>
            </a:r>
          </a:p>
          <a:p>
            <a:pPr marL="0" indent="0">
              <a:buNone/>
            </a:pPr>
            <a:r>
              <a:rPr lang="cs-CZ" sz="4000" dirty="0" smtClean="0"/>
              <a:t>        Chuť    </a:t>
            </a:r>
            <a:endParaRPr lang="cs-CZ" sz="4000" dirty="0"/>
          </a:p>
        </p:txBody>
      </p:sp>
      <p:pic>
        <p:nvPicPr>
          <p:cNvPr id="1027" name="Picture 3" descr="C:\Users\pc\AppData\Local\Microsoft\Windows\Temporary Internet Files\Content.IE5\HCOORN56\MP9004331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492896"/>
            <a:ext cx="4499534" cy="2986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>
            <a:off x="2339752" y="1988840"/>
            <a:ext cx="2664296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699792" y="2780928"/>
            <a:ext cx="180020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1027" idx="1"/>
          </p:cNvCxnSpPr>
          <p:nvPr/>
        </p:nvCxnSpPr>
        <p:spPr>
          <a:xfrm flipV="1">
            <a:off x="2483768" y="3986313"/>
            <a:ext cx="1872208" cy="1627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483768" y="4653136"/>
            <a:ext cx="216024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8448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167</Words>
  <Application>Microsoft Office PowerPoint</Application>
  <PresentationFormat>Předvádění na obrazovce (4:3)</PresentationFormat>
  <Paragraphs>44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LIDSKÉ SMYSLY</vt:lpstr>
      <vt:lpstr>Spoj, co patří k sobě !</vt:lpstr>
      <vt:lpstr>Pohybová hra</vt:lpstr>
      <vt:lpstr>Čím vnímáš kytičku?</vt:lpstr>
      <vt:lpstr>Čím vnímáš jídlo ?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Slaminková Jana</dc:creator>
  <cp:lastModifiedBy>Slaminkova Jana</cp:lastModifiedBy>
  <cp:revision>27</cp:revision>
  <dcterms:created xsi:type="dcterms:W3CDTF">2011-06-20T10:40:08Z</dcterms:created>
  <dcterms:modified xsi:type="dcterms:W3CDTF">2012-06-14T04:52:09Z</dcterms:modified>
</cp:coreProperties>
</file>