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VY_32_INOVACE_18_Přírodověda </a:t>
          </a:r>
          <a:r>
            <a:rPr lang="cs-CZ" sz="2000" baseline="0" dirty="0" smtClean="0"/>
            <a:t>- Ptáci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Brandýs  n. L. – Stará Boleslav, Školní 291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</a:t>
          </a:r>
          <a:r>
            <a:rPr lang="cs-CZ" sz="2000" dirty="0" err="1" smtClean="0"/>
            <a:t>Slaminková</a:t>
          </a:r>
          <a:r>
            <a:rPr lang="cs-CZ" sz="2000" dirty="0" smtClean="0"/>
            <a:t>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Ptáci – </a:t>
          </a:r>
          <a:r>
            <a:rPr lang="cs-CZ" sz="2000" smtClean="0"/>
            <a:t>tažní ptáci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CZ.1.07/1.4.00/21.0979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20C06C2-4054-497E-98F9-8B2DA3C2220D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E1DAE81-EF4C-4B1D-B782-FE33D51E8561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71DF130-1D13-4B23-ACE0-10ACE17A2E2D}" type="presOf" srcId="{D1D4F407-5343-4D3F-B5B9-D407B03CAEB4}" destId="{D005CE8C-CC26-4C3E-AC11-E15060ECD759}" srcOrd="0" destOrd="0" presId="urn:microsoft.com/office/officeart/2005/8/layout/target3"/>
    <dgm:cxn modelId="{9AB32BE8-39DB-4F9F-A91C-1D508E66A5B7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8709EC9-464D-49A3-839E-FBFCBCD025D4}" type="presOf" srcId="{D1B46980-6531-4606-95E6-44980827E919}" destId="{6140AFEC-043D-4C43-A2F9-D0F5331DF3A3}" srcOrd="0" destOrd="0" presId="urn:microsoft.com/office/officeart/2005/8/layout/target3"/>
    <dgm:cxn modelId="{FE3C8411-157B-42C9-86C0-52AFEB0729D2}" type="presOf" srcId="{B651F6E3-6281-48DB-9319-2AEAFDAE7572}" destId="{6BB5E863-4638-4E1D-BFDE-399D028AC4ED}" srcOrd="1" destOrd="0" presId="urn:microsoft.com/office/officeart/2005/8/layout/target3"/>
    <dgm:cxn modelId="{C34F7429-2246-4F05-96A4-CE8824252E72}" type="presOf" srcId="{B651F6E3-6281-48DB-9319-2AEAFDAE7572}" destId="{619D679B-A015-4ECF-8348-D1034C574F40}" srcOrd="0" destOrd="0" presId="urn:microsoft.com/office/officeart/2005/8/layout/target3"/>
    <dgm:cxn modelId="{E8BBBFE3-E4D3-4DC0-A30B-139BEB2249C5}" type="presOf" srcId="{757F3AB3-0718-4624-B441-E567A8F0AB56}" destId="{333A1088-737F-45CB-B68E-254E46348037}" srcOrd="0" destOrd="0" presId="urn:microsoft.com/office/officeart/2005/8/layout/target3"/>
    <dgm:cxn modelId="{72DC0578-5259-49E2-8D57-C53C4765D5C3}" type="presOf" srcId="{D1D4F407-5343-4D3F-B5B9-D407B03CAEB4}" destId="{AED2198E-93D5-4001-81B4-73124B309672}" srcOrd="1" destOrd="0" presId="urn:microsoft.com/office/officeart/2005/8/layout/target3"/>
    <dgm:cxn modelId="{C3848456-0F17-4F89-9D8E-4EEA05A57CE9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C442F25-E085-4338-9F3F-9C4B503E44FB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4EBC619-E02C-47FF-9B15-8C670FC29B0C}" type="presParOf" srcId="{333A1088-737F-45CB-B68E-254E46348037}" destId="{F5ABB229-8D3B-4694-996A-96F23CF14429}" srcOrd="0" destOrd="0" presId="urn:microsoft.com/office/officeart/2005/8/layout/target3"/>
    <dgm:cxn modelId="{7B01C983-E481-46AB-A82E-57FF7F9DFDAE}" type="presParOf" srcId="{333A1088-737F-45CB-B68E-254E46348037}" destId="{F41139FD-01EE-4571-8B17-4FB00FC51163}" srcOrd="1" destOrd="0" presId="urn:microsoft.com/office/officeart/2005/8/layout/target3"/>
    <dgm:cxn modelId="{8BAB2E38-9252-4197-B598-6909C8AFBA48}" type="presParOf" srcId="{333A1088-737F-45CB-B68E-254E46348037}" destId="{D005CE8C-CC26-4C3E-AC11-E15060ECD759}" srcOrd="2" destOrd="0" presId="urn:microsoft.com/office/officeart/2005/8/layout/target3"/>
    <dgm:cxn modelId="{4DFE6B62-7B9F-4536-B837-D32CAB82EC11}" type="presParOf" srcId="{333A1088-737F-45CB-B68E-254E46348037}" destId="{2C702D82-9B77-49B7-9568-BB8EB47C3372}" srcOrd="3" destOrd="0" presId="urn:microsoft.com/office/officeart/2005/8/layout/target3"/>
    <dgm:cxn modelId="{19C1A154-D6E7-4430-B78C-257A5B6304D4}" type="presParOf" srcId="{333A1088-737F-45CB-B68E-254E46348037}" destId="{A52A0455-90FF-4808-ABD0-F02540D31D5A}" srcOrd="4" destOrd="0" presId="urn:microsoft.com/office/officeart/2005/8/layout/target3"/>
    <dgm:cxn modelId="{9F063D78-3CA9-4F6D-AF3D-146C5C6908EE}" type="presParOf" srcId="{333A1088-737F-45CB-B68E-254E46348037}" destId="{6140AFEC-043D-4C43-A2F9-D0F5331DF3A3}" srcOrd="5" destOrd="0" presId="urn:microsoft.com/office/officeart/2005/8/layout/target3"/>
    <dgm:cxn modelId="{6907580A-4F46-4083-B661-7EB781AF80CF}" type="presParOf" srcId="{333A1088-737F-45CB-B68E-254E46348037}" destId="{9358AC05-5D7D-4327-9F80-1AD486AEA664}" srcOrd="6" destOrd="0" presId="urn:microsoft.com/office/officeart/2005/8/layout/target3"/>
    <dgm:cxn modelId="{0E1DB48C-A627-4652-AD8C-0DA0CF087129}" type="presParOf" srcId="{333A1088-737F-45CB-B68E-254E46348037}" destId="{313FC574-E1CD-4FB4-B054-0B805CE0447D}" srcOrd="7" destOrd="0" presId="urn:microsoft.com/office/officeart/2005/8/layout/target3"/>
    <dgm:cxn modelId="{461D4117-4C86-4CBE-A550-3BB6EC0ADF6D}" type="presParOf" srcId="{333A1088-737F-45CB-B68E-254E46348037}" destId="{619D679B-A015-4ECF-8348-D1034C574F40}" srcOrd="8" destOrd="0" presId="urn:microsoft.com/office/officeart/2005/8/layout/target3"/>
    <dgm:cxn modelId="{7629726B-907D-4B82-AD10-DDAB48278EB7}" type="presParOf" srcId="{333A1088-737F-45CB-B68E-254E46348037}" destId="{322283A8-4A27-4CDA-BAE3-F381106A9174}" srcOrd="9" destOrd="0" presId="urn:microsoft.com/office/officeart/2005/8/layout/target3"/>
    <dgm:cxn modelId="{0EE1D44D-92EC-4E68-9A11-925602A27190}" type="presParOf" srcId="{333A1088-737F-45CB-B68E-254E46348037}" destId="{FFC9F71D-1B4F-4AD9-A4A6-86ADEFC8AF5C}" srcOrd="10" destOrd="0" presId="urn:microsoft.com/office/officeart/2005/8/layout/target3"/>
    <dgm:cxn modelId="{D655E957-5BD8-4F58-8B12-4EEB010D5807}" type="presParOf" srcId="{333A1088-737F-45CB-B68E-254E46348037}" destId="{25B08C86-7E15-44DC-BE7F-FFB55DD49D12}" srcOrd="11" destOrd="0" presId="urn:microsoft.com/office/officeart/2005/8/layout/target3"/>
    <dgm:cxn modelId="{D33F0FF2-5067-425F-A838-C33CBB8020D4}" type="presParOf" srcId="{333A1088-737F-45CB-B68E-254E46348037}" destId="{76644BE8-9D7C-4C09-B250-3D10AF48CBB7}" srcOrd="12" destOrd="0" presId="urn:microsoft.com/office/officeart/2005/8/layout/target3"/>
    <dgm:cxn modelId="{E05992CF-95ED-4DF4-8CC0-7549BED59D30}" type="presParOf" srcId="{333A1088-737F-45CB-B68E-254E46348037}" destId="{EE85B701-7295-41C0-BA7A-34D3756A2AE6}" srcOrd="13" destOrd="0" presId="urn:microsoft.com/office/officeart/2005/8/layout/target3"/>
    <dgm:cxn modelId="{B514D0BD-BA3C-4A18-A859-68FF263CD57E}" type="presParOf" srcId="{333A1088-737F-45CB-B68E-254E46348037}" destId="{8BEBB6EC-1DAA-4CAC-8A25-BC0FCBD5DBD5}" srcOrd="14" destOrd="0" presId="urn:microsoft.com/office/officeart/2005/8/layout/target3"/>
    <dgm:cxn modelId="{871871E3-AEAE-43FD-9F82-94AB9C32C368}" type="presParOf" srcId="{333A1088-737F-45CB-B68E-254E46348037}" destId="{AED2198E-93D5-4001-81B4-73124B309672}" srcOrd="15" destOrd="0" presId="urn:microsoft.com/office/officeart/2005/8/layout/target3"/>
    <dgm:cxn modelId="{1EB56877-AA8C-4D75-AF2C-6AF8EA158C38}" type="presParOf" srcId="{333A1088-737F-45CB-B68E-254E46348037}" destId="{2BE915AB-18AA-4053-B92C-3BFC9ED204BB}" srcOrd="16" destOrd="0" presId="urn:microsoft.com/office/officeart/2005/8/layout/target3"/>
    <dgm:cxn modelId="{87C9F274-D18A-4BB7-AB7A-46A56AE2CEBB}" type="presParOf" srcId="{333A1088-737F-45CB-B68E-254E46348037}" destId="{6BB5E863-4638-4E1D-BFDE-399D028AC4ED}" srcOrd="17" destOrd="0" presId="urn:microsoft.com/office/officeart/2005/8/layout/target3"/>
    <dgm:cxn modelId="{44ECFD02-3BA9-48DB-B650-CD1789567E12}" type="presParOf" srcId="{333A1088-737F-45CB-B68E-254E46348037}" destId="{5A5FFA88-C948-4069-8E93-59FA12366E83}" srcOrd="18" destOrd="0" presId="urn:microsoft.com/office/officeart/2005/8/layout/target3"/>
    <dgm:cxn modelId="{CDFC9B59-C57B-4698-847D-DD115FE56FA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Brandýs  n. L. – Stará Boleslav, Školní 291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</a:t>
          </a:r>
          <a:r>
            <a:rPr lang="cs-CZ" sz="2000" kern="1200" dirty="0" err="1" smtClean="0"/>
            <a:t>Slaminková</a:t>
          </a:r>
          <a:r>
            <a:rPr lang="cs-CZ" sz="2000" kern="1200" dirty="0" smtClean="0"/>
            <a:t> Jana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VY_32_INOVACE_18_Přírodověda </a:t>
          </a:r>
          <a:r>
            <a:rPr lang="cs-CZ" sz="2000" kern="1200" baseline="0" dirty="0" smtClean="0"/>
            <a:t>- Ptáci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Ptáci – </a:t>
          </a:r>
          <a:r>
            <a:rPr lang="cs-CZ" sz="2000" kern="1200" smtClean="0"/>
            <a:t>tažní ptáci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CZ.1.07/1.4.00/21.0979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147C19-F018-44ED-9690-C7E063B74839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129BB6-F8B9-469A-9DF9-27B19D56F8E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84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299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389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8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212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516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624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03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131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750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2733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C600A-B125-4AE0-B77D-5D0FA67AF777}" type="datetimeFigureOut">
              <a:rPr lang="cs-CZ" smtClean="0"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6995D-65A1-4ABE-9158-19343FD1FA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0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16647602"/>
              </p:ext>
            </p:extLst>
          </p:nvPr>
        </p:nvGraphicFramePr>
        <p:xfrm>
          <a:off x="611560" y="764704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04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použit na ZŠ Praktické / 4. </a:t>
            </a:r>
            <a:r>
              <a:rPr lang="cs-CZ" smtClean="0"/>
              <a:t>ročník/ </a:t>
            </a:r>
            <a:r>
              <a:rPr lang="cs-CZ" dirty="0" smtClean="0"/>
              <a:t>v hodině přírodovědy při výkladu, dále posloužil pro samostatný zápis do sešitů. Jednoduchost a stručnost je kladem.</a:t>
            </a:r>
          </a:p>
        </p:txBody>
      </p:sp>
    </p:spTree>
    <p:extLst>
      <p:ext uri="{BB962C8B-B14F-4D97-AF65-F5344CB8AC3E}">
        <p14:creationId xmlns:p14="http://schemas.microsoft.com/office/powerpoint/2010/main" val="59295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PTÁCI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91680" y="2708920"/>
            <a:ext cx="6584776" cy="3145904"/>
          </a:xfrm>
        </p:spPr>
        <p:txBody>
          <a:bodyPr>
            <a:noAutofit/>
          </a:bodyPr>
          <a:lstStyle/>
          <a:p>
            <a:r>
              <a:rPr lang="cs-CZ" sz="4800" dirty="0" smtClean="0">
                <a:solidFill>
                  <a:srgbClr val="C00000"/>
                </a:solidFill>
              </a:rPr>
              <a:t>Jsou to živočichové.</a:t>
            </a:r>
          </a:p>
          <a:p>
            <a:r>
              <a:rPr lang="cs-CZ" sz="4800" dirty="0" smtClean="0">
                <a:solidFill>
                  <a:srgbClr val="C00000"/>
                </a:solidFill>
              </a:rPr>
              <a:t>Tělo mají pokryté peřím.</a:t>
            </a:r>
          </a:p>
          <a:p>
            <a:r>
              <a:rPr lang="cs-CZ" sz="4800" dirty="0" smtClean="0">
                <a:solidFill>
                  <a:srgbClr val="C00000"/>
                </a:solidFill>
              </a:rPr>
              <a:t>Mají křídla.</a:t>
            </a:r>
            <a:endParaRPr lang="cs-CZ" sz="4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6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Vlaštovka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Lepí si hnízda z bláta na zdi domů.</a:t>
            </a:r>
          </a:p>
          <a:p>
            <a:r>
              <a:rPr lang="cs-CZ" sz="2800" dirty="0" smtClean="0"/>
              <a:t>Živí se hmyzem.</a:t>
            </a:r>
            <a:endParaRPr lang="cs-CZ" sz="2800" dirty="0"/>
          </a:p>
        </p:txBody>
      </p:sp>
      <p:pic>
        <p:nvPicPr>
          <p:cNvPr id="1027" name="Picture 3" descr="C:\Users\pc\AppData\Local\Microsoft\Windows\Temporary Internet Files\Content.IE5\EJ5ZCDEY\MC9000526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130" y="1484784"/>
            <a:ext cx="5131325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3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Kukačka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Žije v lese. Klade vajíčka do hnízd jiných ptáků.</a:t>
            </a:r>
          </a:p>
          <a:p>
            <a:r>
              <a:rPr lang="cs-CZ" dirty="0" smtClean="0"/>
              <a:t>Kukáním se ozývá jen sameček.                   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pc\AppData\Local\Microsoft\Windows\Temporary Internet Files\Content.IE5\JB5NCM68\MC9000839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206" y="2564904"/>
            <a:ext cx="4671588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77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ČÁP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Staví si hnízda na vysokých komínech.         </a:t>
            </a:r>
          </a:p>
          <a:p>
            <a:endParaRPr lang="cs-CZ" dirty="0"/>
          </a:p>
        </p:txBody>
      </p:sp>
      <p:pic>
        <p:nvPicPr>
          <p:cNvPr id="2050" name="Picture 2" descr="C:\Users\pc\AppData\Local\Microsoft\Windows\Temporary Internet Files\Content.IE5\JB5NCM68\MP90018051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280831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KBYWZ40W\MC9002962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40968"/>
            <a:ext cx="482453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54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Tažní ptáci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zimu odlétají do teplých krajin.</a:t>
            </a:r>
          </a:p>
          <a:p>
            <a:r>
              <a:rPr lang="cs-CZ" dirty="0" smtClean="0"/>
              <a:t>Tam mají druhý domov.</a:t>
            </a:r>
          </a:p>
          <a:p>
            <a:r>
              <a:rPr lang="cs-CZ" dirty="0" smtClean="0"/>
              <a:t>Bez mapy letí vždy stejnou cestou.</a:t>
            </a:r>
          </a:p>
          <a:p>
            <a:r>
              <a:rPr lang="cs-CZ" dirty="0" smtClean="0"/>
              <a:t>Tažní ptáci jsou: vlaštovka</a:t>
            </a:r>
          </a:p>
          <a:p>
            <a:pPr marL="0" indent="0">
              <a:buNone/>
            </a:pPr>
            <a:r>
              <a:rPr lang="cs-CZ" dirty="0" smtClean="0"/>
              <a:t>                                  kukačka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čáp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8107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32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153</Words>
  <Application>Microsoft Office PowerPoint</Application>
  <PresentationFormat>Předvádění na obrazovce (4:3)</PresentationFormat>
  <Paragraphs>30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PTÁCI</vt:lpstr>
      <vt:lpstr>Vlaštovka</vt:lpstr>
      <vt:lpstr>Kukačka</vt:lpstr>
      <vt:lpstr>ČÁP</vt:lpstr>
      <vt:lpstr>Tažní ptáci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</dc:title>
  <dc:creator>pc</dc:creator>
  <cp:lastModifiedBy>Slaminkova Jana</cp:lastModifiedBy>
  <cp:revision>16</cp:revision>
  <dcterms:created xsi:type="dcterms:W3CDTF">2011-11-03T13:03:50Z</dcterms:created>
  <dcterms:modified xsi:type="dcterms:W3CDTF">2012-06-14T04:55:02Z</dcterms:modified>
</cp:coreProperties>
</file>