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63" r:id="rId2"/>
    <p:sldId id="257" r:id="rId3"/>
    <p:sldId id="258" r:id="rId4"/>
    <p:sldId id="259" r:id="rId5"/>
    <p:sldId id="260" r:id="rId6"/>
    <p:sldId id="261" r:id="rId7"/>
    <p:sldId id="262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VY_32_INOVACE_19_PŘÍRODOPIS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2000" smtClean="0"/>
            <a:t>Základní škola, </a:t>
          </a:r>
          <a:r>
            <a:rPr lang="cs-CZ" sz="2000" dirty="0" smtClean="0"/>
            <a:t>Brandýs nad Labem – Stará Boleslav, Školní 291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Svobodová Alena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Smyslová ústrojí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smtClean="0"/>
            <a:t>ČÍSLO PROJEKTU: CZ.1.07/1.4.00/21.0979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8D8B171-412A-470A-844A-E13C7D4C3DB1}" type="presOf" srcId="{D1B46980-6531-4606-95E6-44980827E919}" destId="{6140AFEC-043D-4C43-A2F9-D0F5331DF3A3}" srcOrd="0" destOrd="0" presId="urn:microsoft.com/office/officeart/2005/8/layout/target3"/>
    <dgm:cxn modelId="{BB3EA67A-9AD6-4781-BE7E-C4B5701B9CD6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4BE7D5D-AE93-4321-986D-DBA788C2ECD5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BF33B0F-ED6F-4CBF-A5FA-4B45A24088B8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EC973EC-241B-429C-9793-9152BF7E11F6}" type="presOf" srcId="{4C35D32F-0EAB-4CD7-82EE-45574DC2A586}" destId="{890E4F0B-2866-4A3F-A3C7-2A14B1797930}" srcOrd="1" destOrd="0" presId="urn:microsoft.com/office/officeart/2005/8/layout/target3"/>
    <dgm:cxn modelId="{389A9A20-F251-4809-9233-FECE09FD78F2}" type="presOf" srcId="{757F3AB3-0718-4624-B441-E567A8F0AB56}" destId="{333A1088-737F-45CB-B68E-254E46348037}" srcOrd="0" destOrd="0" presId="urn:microsoft.com/office/officeart/2005/8/layout/target3"/>
    <dgm:cxn modelId="{958EFC01-166F-460A-970B-C4A019FFC1B9}" type="presOf" srcId="{D8197B8C-B260-4A16-BDF4-0947B075E274}" destId="{5A5FFA88-C948-4069-8E93-59FA12366E83}" srcOrd="1" destOrd="0" presId="urn:microsoft.com/office/officeart/2005/8/layout/target3"/>
    <dgm:cxn modelId="{4FC00071-175D-42FF-A06B-7320645DFB68}" type="presOf" srcId="{D1D4F407-5343-4D3F-B5B9-D407B03CAEB4}" destId="{D005CE8C-CC26-4C3E-AC11-E15060ECD759}" srcOrd="0" destOrd="0" presId="urn:microsoft.com/office/officeart/2005/8/layout/target3"/>
    <dgm:cxn modelId="{4E5D289C-EFE6-4990-A4D9-A10066F95B47}" type="presOf" srcId="{4C35D32F-0EAB-4CD7-82EE-45574DC2A586}" destId="{8BEBB6EC-1DAA-4CAC-8A25-BC0FCBD5DBD5}" srcOrd="0" destOrd="0" presId="urn:microsoft.com/office/officeart/2005/8/layout/target3"/>
    <dgm:cxn modelId="{27E7072C-99DF-44D7-A50B-5E266454002D}" type="presOf" srcId="{D8197B8C-B260-4A16-BDF4-0947B075E274}" destId="{25B08C86-7E15-44DC-BE7F-FFB55DD49D12}" srcOrd="0" destOrd="0" presId="urn:microsoft.com/office/officeart/2005/8/layout/target3"/>
    <dgm:cxn modelId="{020BF6A1-2C33-46A4-B1DA-F09A7435721A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CE1A4A6-345F-4C69-82AE-23B5323F9109}" type="presParOf" srcId="{333A1088-737F-45CB-B68E-254E46348037}" destId="{F5ABB229-8D3B-4694-996A-96F23CF14429}" srcOrd="0" destOrd="0" presId="urn:microsoft.com/office/officeart/2005/8/layout/target3"/>
    <dgm:cxn modelId="{26182D04-41C6-40DF-B144-2267E61F6A54}" type="presParOf" srcId="{333A1088-737F-45CB-B68E-254E46348037}" destId="{F41139FD-01EE-4571-8B17-4FB00FC51163}" srcOrd="1" destOrd="0" presId="urn:microsoft.com/office/officeart/2005/8/layout/target3"/>
    <dgm:cxn modelId="{5FC5568D-20D4-4155-AF95-5626E417C8C7}" type="presParOf" srcId="{333A1088-737F-45CB-B68E-254E46348037}" destId="{D005CE8C-CC26-4C3E-AC11-E15060ECD759}" srcOrd="2" destOrd="0" presId="urn:microsoft.com/office/officeart/2005/8/layout/target3"/>
    <dgm:cxn modelId="{C87D2EBA-0949-4EE8-9A33-EA2BE7FFD252}" type="presParOf" srcId="{333A1088-737F-45CB-B68E-254E46348037}" destId="{2C702D82-9B77-49B7-9568-BB8EB47C3372}" srcOrd="3" destOrd="0" presId="urn:microsoft.com/office/officeart/2005/8/layout/target3"/>
    <dgm:cxn modelId="{6373A93E-276D-4187-BED2-FEF0DC01C77D}" type="presParOf" srcId="{333A1088-737F-45CB-B68E-254E46348037}" destId="{A52A0455-90FF-4808-ABD0-F02540D31D5A}" srcOrd="4" destOrd="0" presId="urn:microsoft.com/office/officeart/2005/8/layout/target3"/>
    <dgm:cxn modelId="{520F8F8D-9FAB-4E9F-9FEC-CACD8741E96E}" type="presParOf" srcId="{333A1088-737F-45CB-B68E-254E46348037}" destId="{6140AFEC-043D-4C43-A2F9-D0F5331DF3A3}" srcOrd="5" destOrd="0" presId="urn:microsoft.com/office/officeart/2005/8/layout/target3"/>
    <dgm:cxn modelId="{BC0D2E46-1345-464C-BF46-2BCA9FC86F55}" type="presParOf" srcId="{333A1088-737F-45CB-B68E-254E46348037}" destId="{9358AC05-5D7D-4327-9F80-1AD486AEA664}" srcOrd="6" destOrd="0" presId="urn:microsoft.com/office/officeart/2005/8/layout/target3"/>
    <dgm:cxn modelId="{81F7283F-78E5-4F21-8A68-BA72914CA655}" type="presParOf" srcId="{333A1088-737F-45CB-B68E-254E46348037}" destId="{313FC574-E1CD-4FB4-B054-0B805CE0447D}" srcOrd="7" destOrd="0" presId="urn:microsoft.com/office/officeart/2005/8/layout/target3"/>
    <dgm:cxn modelId="{9A93650B-705A-4610-AC68-42717C297C2F}" type="presParOf" srcId="{333A1088-737F-45CB-B68E-254E46348037}" destId="{619D679B-A015-4ECF-8348-D1034C574F40}" srcOrd="8" destOrd="0" presId="urn:microsoft.com/office/officeart/2005/8/layout/target3"/>
    <dgm:cxn modelId="{787C433F-2B2C-4E5E-844B-384591A264DF}" type="presParOf" srcId="{333A1088-737F-45CB-B68E-254E46348037}" destId="{322283A8-4A27-4CDA-BAE3-F381106A9174}" srcOrd="9" destOrd="0" presId="urn:microsoft.com/office/officeart/2005/8/layout/target3"/>
    <dgm:cxn modelId="{2C71F6C1-27F8-4431-8AA4-75F797290D89}" type="presParOf" srcId="{333A1088-737F-45CB-B68E-254E46348037}" destId="{FFC9F71D-1B4F-4AD9-A4A6-86ADEFC8AF5C}" srcOrd="10" destOrd="0" presId="urn:microsoft.com/office/officeart/2005/8/layout/target3"/>
    <dgm:cxn modelId="{1EBA7AB6-4B9B-41AA-9C2D-00E7F5D86920}" type="presParOf" srcId="{333A1088-737F-45CB-B68E-254E46348037}" destId="{25B08C86-7E15-44DC-BE7F-FFB55DD49D12}" srcOrd="11" destOrd="0" presId="urn:microsoft.com/office/officeart/2005/8/layout/target3"/>
    <dgm:cxn modelId="{2A324A6D-8628-40A1-8518-41FFD47D6128}" type="presParOf" srcId="{333A1088-737F-45CB-B68E-254E46348037}" destId="{76644BE8-9D7C-4C09-B250-3D10AF48CBB7}" srcOrd="12" destOrd="0" presId="urn:microsoft.com/office/officeart/2005/8/layout/target3"/>
    <dgm:cxn modelId="{0EB155BE-70DE-4B6D-857A-AC5B683B9ED8}" type="presParOf" srcId="{333A1088-737F-45CB-B68E-254E46348037}" destId="{EE85B701-7295-41C0-BA7A-34D3756A2AE6}" srcOrd="13" destOrd="0" presId="urn:microsoft.com/office/officeart/2005/8/layout/target3"/>
    <dgm:cxn modelId="{C407D350-B30F-470E-B171-EAB7FA95A862}" type="presParOf" srcId="{333A1088-737F-45CB-B68E-254E46348037}" destId="{8BEBB6EC-1DAA-4CAC-8A25-BC0FCBD5DBD5}" srcOrd="14" destOrd="0" presId="urn:microsoft.com/office/officeart/2005/8/layout/target3"/>
    <dgm:cxn modelId="{FAF5F81E-E7C4-43B0-B4CE-ED95C3A53399}" type="presParOf" srcId="{333A1088-737F-45CB-B68E-254E46348037}" destId="{AED2198E-93D5-4001-81B4-73124B309672}" srcOrd="15" destOrd="0" presId="urn:microsoft.com/office/officeart/2005/8/layout/target3"/>
    <dgm:cxn modelId="{519D8D34-A79A-4A33-B1CD-38888C8FA690}" type="presParOf" srcId="{333A1088-737F-45CB-B68E-254E46348037}" destId="{2BE915AB-18AA-4053-B92C-3BFC9ED204BB}" srcOrd="16" destOrd="0" presId="urn:microsoft.com/office/officeart/2005/8/layout/target3"/>
    <dgm:cxn modelId="{87550842-0DA0-41DA-8603-486E64FA8C36}" type="presParOf" srcId="{333A1088-737F-45CB-B68E-254E46348037}" destId="{6BB5E863-4638-4E1D-BFDE-399D028AC4ED}" srcOrd="17" destOrd="0" presId="urn:microsoft.com/office/officeart/2005/8/layout/target3"/>
    <dgm:cxn modelId="{49683BD3-FDE1-4099-AF82-0141B89417FB}" type="presParOf" srcId="{333A1088-737F-45CB-B68E-254E46348037}" destId="{5A5FFA88-C948-4069-8E93-59FA12366E83}" srcOrd="18" destOrd="0" presId="urn:microsoft.com/office/officeart/2005/8/layout/target3"/>
    <dgm:cxn modelId="{C9B0CB4C-2630-4763-94A8-294C33D58B4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691729" cy="269172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330172" y="0"/>
          <a:ext cx="6430999" cy="269172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2000" kern="1200" smtClean="0"/>
            <a:t>Základní škola, </a:t>
          </a:r>
          <a:r>
            <a:rPr lang="cs-CZ" sz="2000" kern="1200" dirty="0" smtClean="0"/>
            <a:t>Brandýs nad Labem – Stará Boleslav, Školní 291</a:t>
          </a:r>
          <a:endParaRPr lang="cs-CZ" sz="2000" kern="1200" dirty="0"/>
        </a:p>
      </dsp:txBody>
      <dsp:txXfrm>
        <a:off x="1330172" y="0"/>
        <a:ext cx="6430999" cy="430676"/>
      </dsp:txXfrm>
    </dsp:sp>
    <dsp:sp modelId="{A52A0455-90FF-4808-ABD0-F02540D31D5A}">
      <dsp:nvSpPr>
        <dsp:cNvPr id="0" name=""/>
        <dsp:cNvSpPr/>
      </dsp:nvSpPr>
      <dsp:spPr>
        <a:xfrm>
          <a:off x="282631" y="430676"/>
          <a:ext cx="2126465" cy="212646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345864" y="430676"/>
          <a:ext cx="6430999" cy="212646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Svobodová Alena</a:t>
          </a:r>
          <a:endParaRPr lang="cs-CZ" sz="2000" kern="1200" dirty="0"/>
        </a:p>
      </dsp:txBody>
      <dsp:txXfrm>
        <a:off x="1345864" y="430676"/>
        <a:ext cx="6430999" cy="430676"/>
      </dsp:txXfrm>
    </dsp:sp>
    <dsp:sp modelId="{313FC574-E1CD-4FB4-B054-0B805CE0447D}">
      <dsp:nvSpPr>
        <dsp:cNvPr id="0" name=""/>
        <dsp:cNvSpPr/>
      </dsp:nvSpPr>
      <dsp:spPr>
        <a:xfrm>
          <a:off x="565263" y="861353"/>
          <a:ext cx="1561202" cy="156120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345864" y="861353"/>
          <a:ext cx="6430999" cy="15612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VY_32_INOVACE_19_PŘÍRODOPIS</a:t>
          </a:r>
          <a:endParaRPr lang="cs-CZ" sz="2000" kern="1200" dirty="0"/>
        </a:p>
      </dsp:txBody>
      <dsp:txXfrm>
        <a:off x="1345864" y="861353"/>
        <a:ext cx="6430999" cy="430676"/>
      </dsp:txXfrm>
    </dsp:sp>
    <dsp:sp modelId="{FFC9F71D-1B4F-4AD9-A4A6-86ADEFC8AF5C}">
      <dsp:nvSpPr>
        <dsp:cNvPr id="0" name=""/>
        <dsp:cNvSpPr/>
      </dsp:nvSpPr>
      <dsp:spPr>
        <a:xfrm>
          <a:off x="847894" y="1292029"/>
          <a:ext cx="995939" cy="9959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345864" y="1292029"/>
          <a:ext cx="6430999" cy="9959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Smyslová ústrojí</a:t>
          </a:r>
          <a:endParaRPr lang="cs-CZ" sz="2000" kern="1200" dirty="0"/>
        </a:p>
      </dsp:txBody>
      <dsp:txXfrm>
        <a:off x="1345864" y="1292029"/>
        <a:ext cx="6430999" cy="430676"/>
      </dsp:txXfrm>
    </dsp:sp>
    <dsp:sp modelId="{EE85B701-7295-41C0-BA7A-34D3756A2AE6}">
      <dsp:nvSpPr>
        <dsp:cNvPr id="0" name=""/>
        <dsp:cNvSpPr/>
      </dsp:nvSpPr>
      <dsp:spPr>
        <a:xfrm>
          <a:off x="1130526" y="1722706"/>
          <a:ext cx="430676" cy="43067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345864" y="1722706"/>
          <a:ext cx="6430999" cy="43067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ČÍSLO PROJEKTU: CZ.1.07/1.4.00/21.0979  </a:t>
          </a:r>
          <a:endParaRPr lang="cs-CZ" sz="2000" kern="1200" dirty="0"/>
        </a:p>
      </dsp:txBody>
      <dsp:txXfrm>
        <a:off x="1345864" y="1722706"/>
        <a:ext cx="6430999" cy="43067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142B21B-AD3B-4C49-8183-D79545F840AC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EA3578-E593-46D2-B464-537025AF20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12444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9pPr>
          </a:lstStyle>
          <a:p>
            <a:pPr eaLnBrk="1" hangingPunct="1"/>
            <a:fld id="{0DFB8D54-B20C-4DD2-B7D6-69232D8DDF16}" type="slidenum">
              <a:rPr lang="cs-CZ" smtClean="0">
                <a:latin typeface="Arial" charset="0"/>
              </a:rPr>
              <a:pPr eaLnBrk="1" hangingPunct="1"/>
              <a:t>1</a:t>
            </a:fld>
            <a:endParaRPr lang="cs-CZ" smtClean="0">
              <a:latin typeface="Arial" charset="0"/>
            </a:endParaRPr>
          </a:p>
        </p:txBody>
      </p:sp>
      <p:sp>
        <p:nvSpPr>
          <p:cNvPr id="1229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2292" name="Zástupný symbol pro poznámky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2293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9pPr>
          </a:lstStyle>
          <a:p>
            <a:pPr algn="r" eaLnBrk="1" hangingPunct="1"/>
            <a:fld id="{57218CFB-91D9-4185-AE5E-419EDF25AAFA}" type="slidenum">
              <a:rPr lang="cs-CZ" sz="1200">
                <a:latin typeface="Calibri" pitchFamily="34" charset="0"/>
              </a:rPr>
              <a:pPr algn="r" eaLnBrk="1" hangingPunct="1"/>
              <a:t>1</a:t>
            </a:fld>
            <a:endParaRPr lang="cs-CZ" sz="1200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BFA0C-97E7-4A06-B364-69EB049E91E3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D3BB988-490A-49B1-8433-84F0E7D40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BFA0C-97E7-4A06-B364-69EB049E91E3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D3BB988-490A-49B1-8433-84F0E7D40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BFA0C-97E7-4A06-B364-69EB049E91E3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3BB988-490A-49B1-8433-84F0E7D408C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BFA0C-97E7-4A06-B364-69EB049E91E3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3BB988-490A-49B1-8433-84F0E7D40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BFA0C-97E7-4A06-B364-69EB049E91E3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D3BB988-490A-49B1-8433-84F0E7D408C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BFA0C-97E7-4A06-B364-69EB049E91E3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3BB988-490A-49B1-8433-84F0E7D40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BFA0C-97E7-4A06-B364-69EB049E91E3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3BB988-490A-49B1-8433-84F0E7D40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BFA0C-97E7-4A06-B364-69EB049E91E3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3BB988-490A-49B1-8433-84F0E7D40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BFA0C-97E7-4A06-B364-69EB049E91E3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3BB988-490A-49B1-8433-84F0E7D408C9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BFA0C-97E7-4A06-B364-69EB049E91E3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3BB988-490A-49B1-8433-84F0E7D40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BFA0C-97E7-4A06-B364-69EB049E91E3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3BB988-490A-49B1-8433-84F0E7D40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13BFA0C-97E7-4A06-B364-69EB049E91E3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D3BB988-490A-49B1-8433-84F0E7D408C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88773108"/>
              </p:ext>
            </p:extLst>
          </p:nvPr>
        </p:nvGraphicFramePr>
        <p:xfrm>
          <a:off x="526852" y="794867"/>
          <a:ext cx="7776864" cy="26917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075" name="Obrázek 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3665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Materiál je určen pro žáky 8.ročníku jako výukový. Zároveň slouží pro zapsání poznámek do školních sešitů.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4771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Smyslová soustava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</a:t>
            </a:r>
            <a:r>
              <a:rPr lang="cs-CZ" dirty="0" smtClean="0"/>
              <a:t>oučástí nervové soustavy</a:t>
            </a:r>
          </a:p>
          <a:p>
            <a:endParaRPr lang="cs-CZ" dirty="0" smtClean="0"/>
          </a:p>
          <a:p>
            <a:r>
              <a:rPr lang="cs-CZ" dirty="0" smtClean="0"/>
              <a:t>je tvořena větším počtem smyslových buněk</a:t>
            </a:r>
          </a:p>
          <a:p>
            <a:endParaRPr lang="cs-CZ" dirty="0" smtClean="0"/>
          </a:p>
          <a:p>
            <a:r>
              <a:rPr lang="cs-CZ" dirty="0"/>
              <a:t>č</a:t>
            </a:r>
            <a:r>
              <a:rPr lang="cs-CZ" dirty="0" smtClean="0"/>
              <a:t>lověk pomocí smyslové soustavy získává informace z okolního prostředí</a:t>
            </a:r>
          </a:p>
          <a:p>
            <a:endParaRPr lang="cs-CZ" dirty="0"/>
          </a:p>
        </p:txBody>
      </p:sp>
      <p:pic>
        <p:nvPicPr>
          <p:cNvPr id="1028" name="Picture 4" descr="C:\Users\Kakulinka\AppData\Local\Microsoft\Windows\Temporary Internet Files\Content.IE5\0XAZE41Y\MP90042656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653136"/>
            <a:ext cx="2060848" cy="206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08746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Smyslová ústrojí (čidla)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u="sng" dirty="0" smtClean="0"/>
              <a:t>Rozeznáváme:</a:t>
            </a:r>
          </a:p>
          <a:p>
            <a:pPr marL="0" indent="0">
              <a:buNone/>
            </a:pPr>
            <a:r>
              <a:rPr lang="cs-CZ" dirty="0" smtClean="0"/>
              <a:t> ústrojí chuti </a:t>
            </a:r>
            <a:r>
              <a:rPr lang="cs-CZ" dirty="0"/>
              <a:t> </a:t>
            </a:r>
            <a:r>
              <a:rPr lang="cs-CZ" dirty="0" smtClean="0"/>
              <a:t>      ústrojí čichu           ústrojí sluchu</a:t>
            </a:r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ústrojí pro vnímání </a:t>
            </a:r>
            <a:r>
              <a:rPr lang="cs-CZ" dirty="0" smtClean="0"/>
              <a:t>polohy                   ústrojí zraku</a:t>
            </a:r>
            <a:endParaRPr lang="cs-CZ" dirty="0"/>
          </a:p>
        </p:txBody>
      </p:sp>
      <p:pic>
        <p:nvPicPr>
          <p:cNvPr id="2050" name="Picture 2" descr="C:\Users\Kakulinka\AppData\Local\Microsoft\Windows\Temporary Internet Files\Content.IE5\Q41OQLM8\MP90043098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708920"/>
            <a:ext cx="1872459" cy="1249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Kakulinka\AppData\Local\Microsoft\Windows\Temporary Internet Files\Content.IE5\Q41OQLM8\MP90043048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708919"/>
            <a:ext cx="1628799" cy="1249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Kakulinka\AppData\Local\Microsoft\Windows\Temporary Internet Files\Content.IE5\9UL0H2GB\MP90040914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2708919"/>
            <a:ext cx="1687687" cy="1260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Kakulinka\AppData\Local\Microsoft\Windows\Temporary Internet Files\Content.IE5\0XAZE41Y\MP90040670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7433" y="5229200"/>
            <a:ext cx="1907704" cy="13459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Kakulinka\AppData\Local\Microsoft\Windows\Temporary Internet Files\Content.IE5\XLVDILTU\MP90040935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3245" y="5229199"/>
            <a:ext cx="1944091" cy="1345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53595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Chuť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</a:t>
            </a:r>
            <a:r>
              <a:rPr lang="cs-CZ" dirty="0" smtClean="0"/>
              <a:t>myslovým orgánem jsou chuťové pohárky, které jsou uložené ve sliznici ústní dutiny</a:t>
            </a:r>
          </a:p>
          <a:p>
            <a:endParaRPr lang="cs-CZ" dirty="0" smtClean="0"/>
          </a:p>
          <a:p>
            <a:r>
              <a:rPr lang="cs-CZ" dirty="0"/>
              <a:t>n</a:t>
            </a:r>
            <a:r>
              <a:rPr lang="cs-CZ" dirty="0" smtClean="0"/>
              <a:t>ejvíce se jich nachází v chuťových bradavkách jazyka</a:t>
            </a:r>
          </a:p>
          <a:p>
            <a:endParaRPr lang="cs-CZ" dirty="0"/>
          </a:p>
        </p:txBody>
      </p:sp>
      <p:pic>
        <p:nvPicPr>
          <p:cNvPr id="3074" name="Picture 2" descr="C:\Users\Kakulinka\AppData\Local\Microsoft\Windows\Temporary Internet Files\Content.IE5\4H6SZY0U\MP90043178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293096"/>
            <a:ext cx="2232248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981776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chuť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u="sng" dirty="0" smtClean="0"/>
              <a:t>Rozeznáváme 4 základní chutě: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sladká </a:t>
            </a:r>
            <a:r>
              <a:rPr lang="cs-CZ" sz="1600" dirty="0" smtClean="0"/>
              <a:t>(např. cukr)</a:t>
            </a:r>
            <a:r>
              <a:rPr lang="cs-CZ" dirty="0" smtClean="0"/>
              <a:t>                         hořká </a:t>
            </a:r>
            <a:r>
              <a:rPr lang="cs-CZ" sz="1600" dirty="0" smtClean="0"/>
              <a:t>(např. čokoláda)</a:t>
            </a:r>
            <a:r>
              <a:rPr lang="cs-CZ" dirty="0" smtClean="0"/>
              <a:t>  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</a:t>
            </a:r>
          </a:p>
          <a:p>
            <a:pPr marL="0" indent="0">
              <a:buNone/>
            </a:pPr>
            <a:r>
              <a:rPr lang="cs-CZ" dirty="0" smtClean="0"/>
              <a:t>     slaná </a:t>
            </a:r>
            <a:r>
              <a:rPr lang="cs-CZ" sz="1600" dirty="0" smtClean="0"/>
              <a:t>(např. sůl)</a:t>
            </a:r>
            <a:r>
              <a:rPr lang="cs-CZ" dirty="0" smtClean="0"/>
              <a:t>                            kyselá</a:t>
            </a:r>
            <a:r>
              <a:rPr lang="cs-CZ" sz="1600" dirty="0" smtClean="0"/>
              <a:t> (např. citron)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endParaRPr lang="cs-CZ" dirty="0"/>
          </a:p>
        </p:txBody>
      </p:sp>
      <p:pic>
        <p:nvPicPr>
          <p:cNvPr id="4098" name="Picture 2" descr="C:\Users\Kakulinka\AppData\Local\Microsoft\Windows\Temporary Internet Files\Content.IE5\XLVDILTU\MP90040059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535015"/>
            <a:ext cx="984210" cy="1230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Kakulinka\AppData\Local\Microsoft\Windows\Temporary Internet Files\Content.IE5\XLVDILTU\MP90017796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676264"/>
            <a:ext cx="1828800" cy="1006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Kakulinka\AppData\Local\Microsoft\Windows\Temporary Internet Files\Content.IE5\HL1XQIB1\MP90040060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6496" y="4535015"/>
            <a:ext cx="984210" cy="1230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Kakulinka\AppData\Local\Microsoft\Windows\Temporary Internet Files\Content.IE5\1A5Y0NMS\MP90042549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4218" y="2676265"/>
            <a:ext cx="1006487" cy="1006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64845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Čich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</a:t>
            </a:r>
            <a:r>
              <a:rPr lang="cs-CZ" dirty="0" smtClean="0"/>
              <a:t>myslovým orgánem jsou čichové buňky umístěny ve sliznici horní části nosní dutiny</a:t>
            </a:r>
          </a:p>
          <a:p>
            <a:endParaRPr lang="cs-CZ" dirty="0" smtClean="0"/>
          </a:p>
          <a:p>
            <a:r>
              <a:rPr lang="cs-CZ" dirty="0"/>
              <a:t>p</a:t>
            </a:r>
            <a:r>
              <a:rPr lang="cs-CZ" dirty="0" smtClean="0"/>
              <a:t>odráždění způsobují těkavé látky</a:t>
            </a:r>
            <a:r>
              <a:rPr lang="cs-CZ" sz="1600" dirty="0" smtClean="0"/>
              <a:t> (např. </a:t>
            </a:r>
            <a:r>
              <a:rPr lang="cs-CZ" sz="1600" dirty="0" err="1" smtClean="0"/>
              <a:t>toulen</a:t>
            </a:r>
            <a:r>
              <a:rPr lang="cs-CZ" sz="1600" dirty="0" smtClean="0"/>
              <a:t>, rozpouštědla, benzín, …..)</a:t>
            </a:r>
            <a:endParaRPr lang="cs-CZ" dirty="0"/>
          </a:p>
        </p:txBody>
      </p:sp>
      <p:pic>
        <p:nvPicPr>
          <p:cNvPr id="5122" name="Picture 2" descr="C:\Users\Kakulinka\AppData\Local\Microsoft\Windows\Temporary Internet Files\Content.IE5\HL1XQIB1\MP90040202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2465" y="4221088"/>
            <a:ext cx="1799850" cy="2250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04287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www.office.microsoft.com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0844981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284</TotalTime>
  <Words>182</Words>
  <Application>Microsoft Office PowerPoint</Application>
  <PresentationFormat>Předvádění na obrazovce (4:3)</PresentationFormat>
  <Paragraphs>42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Prezentace aplikace PowerPoint</vt:lpstr>
      <vt:lpstr>Anotace:</vt:lpstr>
      <vt:lpstr>Smyslová soustava</vt:lpstr>
      <vt:lpstr>Smyslová ústrojí (čidla)</vt:lpstr>
      <vt:lpstr>Chuť</vt:lpstr>
      <vt:lpstr>chuť</vt:lpstr>
      <vt:lpstr>Čich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Kakulinka</dc:creator>
  <cp:lastModifiedBy>Slaminkova Jana</cp:lastModifiedBy>
  <cp:revision>18</cp:revision>
  <dcterms:created xsi:type="dcterms:W3CDTF">2012-05-21T14:55:47Z</dcterms:created>
  <dcterms:modified xsi:type="dcterms:W3CDTF">2012-06-14T05:01:20Z</dcterms:modified>
</cp:coreProperties>
</file>