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VY_32_INOVACE_03_ZEMĚPIS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Hospodářství </a:t>
          </a:r>
          <a:r>
            <a:rPr lang="cs-CZ" sz="2000" smtClean="0"/>
            <a:t>v Evropě-doprava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BEF9A0-8104-4076-8975-A2DF3A8E748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A3F793-8333-4286-8EAB-0CEFD1C7B14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76E5940-F86A-4A1F-8A82-D65E2A85DAD7}" type="presOf" srcId="{D1D4F407-5343-4D3F-B5B9-D407B03CAEB4}" destId="{AED2198E-93D5-4001-81B4-73124B309672}" srcOrd="1" destOrd="0" presId="urn:microsoft.com/office/officeart/2005/8/layout/target3"/>
    <dgm:cxn modelId="{5EDA559A-4B04-4AEA-85E0-884FAEC86F7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DFF6D3-73D2-4542-933C-344E381B98B5}" type="presOf" srcId="{D8197B8C-B260-4A16-BDF4-0947B075E274}" destId="{5A5FFA88-C948-4069-8E93-59FA12366E83}" srcOrd="1" destOrd="0" presId="urn:microsoft.com/office/officeart/2005/8/layout/target3"/>
    <dgm:cxn modelId="{00DAEDBD-EB27-492E-9F7C-095F37CC0A49}" type="presOf" srcId="{757F3AB3-0718-4624-B441-E567A8F0AB56}" destId="{333A1088-737F-45CB-B68E-254E46348037}" srcOrd="0" destOrd="0" presId="urn:microsoft.com/office/officeart/2005/8/layout/target3"/>
    <dgm:cxn modelId="{CEA00030-E278-4A77-AFE4-312CF05E2022}" type="presOf" srcId="{4C35D32F-0EAB-4CD7-82EE-45574DC2A586}" destId="{8BEBB6EC-1DAA-4CAC-8A25-BC0FCBD5DBD5}" srcOrd="0" destOrd="0" presId="urn:microsoft.com/office/officeart/2005/8/layout/target3"/>
    <dgm:cxn modelId="{5F0B23D9-1F72-4795-BC96-B90C060E9DC4}" type="presOf" srcId="{B651F6E3-6281-48DB-9319-2AEAFDAE7572}" destId="{619D679B-A015-4ECF-8348-D1034C574F40}" srcOrd="0" destOrd="0" presId="urn:microsoft.com/office/officeart/2005/8/layout/target3"/>
    <dgm:cxn modelId="{AB79E555-4DEF-49E5-9035-68E6905AE13B}" type="presOf" srcId="{D1D4F407-5343-4D3F-B5B9-D407B03CAEB4}" destId="{D005CE8C-CC26-4C3E-AC11-E15060ECD759}" srcOrd="0" destOrd="0" presId="urn:microsoft.com/office/officeart/2005/8/layout/target3"/>
    <dgm:cxn modelId="{3B02D698-5669-4BD2-B5CC-9E144BAF2B48}" type="presOf" srcId="{D8197B8C-B260-4A16-BDF4-0947B075E274}" destId="{25B08C86-7E15-44DC-BE7F-FFB55DD49D12}" srcOrd="0" destOrd="0" presId="urn:microsoft.com/office/officeart/2005/8/layout/target3"/>
    <dgm:cxn modelId="{4B4B875A-2188-4DB3-984A-034448DDCDC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D2B575D-E8FC-49E9-A6E3-94890035D279}" type="presParOf" srcId="{333A1088-737F-45CB-B68E-254E46348037}" destId="{F5ABB229-8D3B-4694-996A-96F23CF14429}" srcOrd="0" destOrd="0" presId="urn:microsoft.com/office/officeart/2005/8/layout/target3"/>
    <dgm:cxn modelId="{18453B8A-00FE-468E-AD9B-41604112DDDE}" type="presParOf" srcId="{333A1088-737F-45CB-B68E-254E46348037}" destId="{F41139FD-01EE-4571-8B17-4FB00FC51163}" srcOrd="1" destOrd="0" presId="urn:microsoft.com/office/officeart/2005/8/layout/target3"/>
    <dgm:cxn modelId="{D47D1C5F-C850-496F-99E4-1D40A83C78A3}" type="presParOf" srcId="{333A1088-737F-45CB-B68E-254E46348037}" destId="{D005CE8C-CC26-4C3E-AC11-E15060ECD759}" srcOrd="2" destOrd="0" presId="urn:microsoft.com/office/officeart/2005/8/layout/target3"/>
    <dgm:cxn modelId="{32FA8FDF-6B00-4452-B9DF-B5B49ECBCC94}" type="presParOf" srcId="{333A1088-737F-45CB-B68E-254E46348037}" destId="{2C702D82-9B77-49B7-9568-BB8EB47C3372}" srcOrd="3" destOrd="0" presId="urn:microsoft.com/office/officeart/2005/8/layout/target3"/>
    <dgm:cxn modelId="{40439867-D774-439E-BB26-C495BE551BF9}" type="presParOf" srcId="{333A1088-737F-45CB-B68E-254E46348037}" destId="{A52A0455-90FF-4808-ABD0-F02540D31D5A}" srcOrd="4" destOrd="0" presId="urn:microsoft.com/office/officeart/2005/8/layout/target3"/>
    <dgm:cxn modelId="{DFCCD42A-89E5-4C00-A7BB-64E0EA52F198}" type="presParOf" srcId="{333A1088-737F-45CB-B68E-254E46348037}" destId="{6140AFEC-043D-4C43-A2F9-D0F5331DF3A3}" srcOrd="5" destOrd="0" presId="urn:microsoft.com/office/officeart/2005/8/layout/target3"/>
    <dgm:cxn modelId="{1BA6C382-3619-4709-A64E-F174A664375B}" type="presParOf" srcId="{333A1088-737F-45CB-B68E-254E46348037}" destId="{9358AC05-5D7D-4327-9F80-1AD486AEA664}" srcOrd="6" destOrd="0" presId="urn:microsoft.com/office/officeart/2005/8/layout/target3"/>
    <dgm:cxn modelId="{10244167-D15B-47BA-89EB-7685A323E81D}" type="presParOf" srcId="{333A1088-737F-45CB-B68E-254E46348037}" destId="{313FC574-E1CD-4FB4-B054-0B805CE0447D}" srcOrd="7" destOrd="0" presId="urn:microsoft.com/office/officeart/2005/8/layout/target3"/>
    <dgm:cxn modelId="{660D1DC5-FFE7-4B3F-BA5A-D19E877CDB40}" type="presParOf" srcId="{333A1088-737F-45CB-B68E-254E46348037}" destId="{619D679B-A015-4ECF-8348-D1034C574F40}" srcOrd="8" destOrd="0" presId="urn:microsoft.com/office/officeart/2005/8/layout/target3"/>
    <dgm:cxn modelId="{169C826E-BACA-4C20-A910-46B510C889E8}" type="presParOf" srcId="{333A1088-737F-45CB-B68E-254E46348037}" destId="{322283A8-4A27-4CDA-BAE3-F381106A9174}" srcOrd="9" destOrd="0" presId="urn:microsoft.com/office/officeart/2005/8/layout/target3"/>
    <dgm:cxn modelId="{8AD21544-A5B8-414F-8786-1E76267F06CE}" type="presParOf" srcId="{333A1088-737F-45CB-B68E-254E46348037}" destId="{FFC9F71D-1B4F-4AD9-A4A6-86ADEFC8AF5C}" srcOrd="10" destOrd="0" presId="urn:microsoft.com/office/officeart/2005/8/layout/target3"/>
    <dgm:cxn modelId="{730CCAC4-7050-42B1-A21C-C8B6397E5454}" type="presParOf" srcId="{333A1088-737F-45CB-B68E-254E46348037}" destId="{25B08C86-7E15-44DC-BE7F-FFB55DD49D12}" srcOrd="11" destOrd="0" presId="urn:microsoft.com/office/officeart/2005/8/layout/target3"/>
    <dgm:cxn modelId="{5FB162C2-C127-4CA1-ABDB-588CB661D013}" type="presParOf" srcId="{333A1088-737F-45CB-B68E-254E46348037}" destId="{76644BE8-9D7C-4C09-B250-3D10AF48CBB7}" srcOrd="12" destOrd="0" presId="urn:microsoft.com/office/officeart/2005/8/layout/target3"/>
    <dgm:cxn modelId="{6A250DF0-5BDA-4F2A-AF89-25669CE90DE0}" type="presParOf" srcId="{333A1088-737F-45CB-B68E-254E46348037}" destId="{EE85B701-7295-41C0-BA7A-34D3756A2AE6}" srcOrd="13" destOrd="0" presId="urn:microsoft.com/office/officeart/2005/8/layout/target3"/>
    <dgm:cxn modelId="{3567DFAC-BCCA-47C0-89CC-536256D5CAD1}" type="presParOf" srcId="{333A1088-737F-45CB-B68E-254E46348037}" destId="{8BEBB6EC-1DAA-4CAC-8A25-BC0FCBD5DBD5}" srcOrd="14" destOrd="0" presId="urn:microsoft.com/office/officeart/2005/8/layout/target3"/>
    <dgm:cxn modelId="{504C561E-C9E6-4F93-91E4-070F18E79CDC}" type="presParOf" srcId="{333A1088-737F-45CB-B68E-254E46348037}" destId="{AED2198E-93D5-4001-81B4-73124B309672}" srcOrd="15" destOrd="0" presId="urn:microsoft.com/office/officeart/2005/8/layout/target3"/>
    <dgm:cxn modelId="{9CEDAFBF-1737-4BE4-8B02-9F930AA0705C}" type="presParOf" srcId="{333A1088-737F-45CB-B68E-254E46348037}" destId="{2BE915AB-18AA-4053-B92C-3BFC9ED204BB}" srcOrd="16" destOrd="0" presId="urn:microsoft.com/office/officeart/2005/8/layout/target3"/>
    <dgm:cxn modelId="{DACB9A77-E936-4E25-B8C6-BF286C295CA3}" type="presParOf" srcId="{333A1088-737F-45CB-B68E-254E46348037}" destId="{6BB5E863-4638-4E1D-BFDE-399D028AC4ED}" srcOrd="17" destOrd="0" presId="urn:microsoft.com/office/officeart/2005/8/layout/target3"/>
    <dgm:cxn modelId="{30BA9F1C-A690-46D1-83DE-DA067E848DDD}" type="presParOf" srcId="{333A1088-737F-45CB-B68E-254E46348037}" destId="{5A5FFA88-C948-4069-8E93-59FA12366E83}" srcOrd="18" destOrd="0" presId="urn:microsoft.com/office/officeart/2005/8/layout/target3"/>
    <dgm:cxn modelId="{8D17199D-D358-48B5-BA75-510F072879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VY_32_INOVACE_03_ZEMĚPIS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Hospodářství </a:t>
          </a:r>
          <a:r>
            <a:rPr lang="cs-CZ" sz="2000" kern="1200" smtClean="0"/>
            <a:t>v Evropě-doprava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568747-2DE7-44F0-9144-C9C36FF5631F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D374BE-52CA-4586-AB52-C67C05AC3C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601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D02C3A7-6315-4818-8024-21FE02C1900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B2CA0E8-400D-4C7B-9061-E913C3418A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3237579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336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Materiál je určen pro žáky 8.ročníku jako výukový. Zároveň slouží pro zapsání poznámek do školních sešitů</a:t>
            </a:r>
            <a:r>
              <a:rPr lang="cs-CZ" dirty="0" smtClean="0"/>
              <a:t>. Na závěr je krátké ústní opakování, které slouží jako společné shrnutí </a:t>
            </a:r>
            <a:r>
              <a:rPr lang="cs-CZ" smtClean="0"/>
              <a:t>probíraného učiva.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732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Hospodářství v Evropě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19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18137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prostředí jde o dopravu:</a:t>
            </a:r>
          </a:p>
          <a:p>
            <a:r>
              <a:rPr lang="cs-CZ" dirty="0"/>
              <a:t>p</a:t>
            </a:r>
            <a:r>
              <a:rPr lang="cs-CZ" dirty="0" smtClean="0"/>
              <a:t>evninskou</a:t>
            </a:r>
          </a:p>
          <a:p>
            <a:r>
              <a:rPr lang="cs-CZ" dirty="0"/>
              <a:t>n</a:t>
            </a:r>
            <a:r>
              <a:rPr lang="cs-CZ" dirty="0" smtClean="0"/>
              <a:t>ámořní</a:t>
            </a:r>
          </a:p>
          <a:p>
            <a:r>
              <a:rPr lang="cs-CZ" dirty="0" smtClean="0"/>
              <a:t>vzdušnou</a:t>
            </a:r>
            <a:endParaRPr lang="cs-CZ" dirty="0"/>
          </a:p>
        </p:txBody>
      </p:sp>
      <p:pic>
        <p:nvPicPr>
          <p:cNvPr id="1026" name="Picture 2" descr="C:\Users\Kakulinka\AppData\Local\Microsoft\Windows\Temporary Internet Files\Content.IE5\RUFLHGM7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81128"/>
            <a:ext cx="1666528" cy="166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kulinka\AppData\Local\Microsoft\Windows\Temporary Internet Files\Content.IE5\0XAZE41Y\MC900432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096" y="4437112"/>
            <a:ext cx="1697484" cy="149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kulinka\AppData\Local\Microsoft\Windows\Temporary Internet Files\Content.IE5\RUFLHGM7\MC9004403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79415"/>
            <a:ext cx="1879104" cy="18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639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Železnice: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317855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vedoucím druhem dopravy </a:t>
            </a:r>
          </a:p>
          <a:p>
            <a:r>
              <a:rPr lang="cs-CZ" dirty="0"/>
              <a:t>s</a:t>
            </a:r>
            <a:r>
              <a:rPr lang="cs-CZ" dirty="0" smtClean="0"/>
              <a:t>louží k přepravě zboží na velkou vzdálenost</a:t>
            </a:r>
          </a:p>
          <a:p>
            <a:r>
              <a:rPr lang="cs-CZ" dirty="0"/>
              <a:t>r</a:t>
            </a:r>
            <a:r>
              <a:rPr lang="cs-CZ" dirty="0" smtClean="0"/>
              <a:t>ozvoj rychlostních tratí</a:t>
            </a:r>
          </a:p>
          <a:p>
            <a:r>
              <a:rPr lang="cs-CZ" dirty="0"/>
              <a:t>z</a:t>
            </a:r>
            <a:r>
              <a:rPr lang="cs-CZ" dirty="0" smtClean="0"/>
              <a:t>lepšily se podmínky pro cestování osob</a:t>
            </a:r>
          </a:p>
          <a:p>
            <a:r>
              <a:rPr lang="cs-CZ" dirty="0"/>
              <a:t>v</a:t>
            </a:r>
            <a:r>
              <a:rPr lang="cs-CZ" dirty="0" smtClean="0"/>
              <a:t>ysokorychlostní vlaky (Pendolino)</a:t>
            </a:r>
          </a:p>
          <a:p>
            <a:endParaRPr lang="cs-CZ" dirty="0"/>
          </a:p>
        </p:txBody>
      </p:sp>
      <p:pic>
        <p:nvPicPr>
          <p:cNvPr id="2050" name="Picture 2" descr="C:\Users\Kakulinka\AppData\Local\Microsoft\Windows\Temporary Internet Files\Content.IE5\Q41OQLM8\MP9004019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519059"/>
            <a:ext cx="2173248" cy="144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kulinka\AppData\Local\Microsoft\Windows\Temporary Internet Files\Content.IE5\9UL0H2GB\MP900227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09120"/>
            <a:ext cx="2183316" cy="144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60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Silniční doprava: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533879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oprava nákladů a osob na kratší vzdálenosti</a:t>
            </a:r>
          </a:p>
          <a:p>
            <a:r>
              <a:rPr lang="cs-CZ" dirty="0"/>
              <a:t>k</a:t>
            </a:r>
            <a:r>
              <a:rPr lang="cs-CZ" dirty="0" smtClean="0"/>
              <a:t>amiony převážejí stále větší množství zboží</a:t>
            </a:r>
          </a:p>
          <a:p>
            <a:r>
              <a:rPr lang="cs-CZ" dirty="0"/>
              <a:t>d</a:t>
            </a:r>
            <a:r>
              <a:rPr lang="cs-CZ" dirty="0" smtClean="0"/>
              <a:t>oprava je zajišťována na dálnicích</a:t>
            </a:r>
          </a:p>
          <a:p>
            <a:r>
              <a:rPr lang="cs-CZ" dirty="0"/>
              <a:t>n</a:t>
            </a:r>
            <a:r>
              <a:rPr lang="cs-CZ" dirty="0" smtClean="0"/>
              <a:t>ejhustší síť silnic a dálnic je v západní Evropě</a:t>
            </a:r>
          </a:p>
          <a:p>
            <a:endParaRPr lang="cs-CZ" dirty="0"/>
          </a:p>
        </p:txBody>
      </p:sp>
      <p:pic>
        <p:nvPicPr>
          <p:cNvPr id="3075" name="Picture 3" descr="C:\Users\Kakulinka\AppData\Local\Microsoft\Windows\Temporary Internet Files\Content.IE5\0XAZE41Y\MP900400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98669"/>
            <a:ext cx="1259737" cy="189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kulinka\AppData\Local\Microsoft\Windows\Temporary Internet Files\Content.IE5\RUFLHGM7\MP9004014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93095"/>
            <a:ext cx="1265294" cy="1897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119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Kakulinka\AppData\Local\Microsoft\Windows\Temporary Internet Files\Content.IE5\Q41OQLM8\MP9004004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7"/>
            <a:ext cx="7227563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06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druhy dopravy: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Říční doprava </a:t>
            </a:r>
            <a:r>
              <a:rPr lang="cs-CZ" dirty="0" smtClean="0"/>
              <a:t>(nejvíce po řekách Volze, Rýnu a Dunaji)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Doprava ropy a zemního plynu </a:t>
            </a:r>
            <a:r>
              <a:rPr lang="cs-CZ" dirty="0" smtClean="0"/>
              <a:t>(ropovody a plynovody)</a:t>
            </a:r>
          </a:p>
        </p:txBody>
      </p:sp>
      <p:pic>
        <p:nvPicPr>
          <p:cNvPr id="5123" name="Picture 3" descr="C:\Users\Kakulinka\AppData\Local\Microsoft\Windows\Temporary Internet Files\Content.IE5\0XAZE41Y\MP900432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08920"/>
            <a:ext cx="2979305" cy="182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46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dopravy: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1885807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Námořní doprava </a:t>
            </a:r>
            <a:r>
              <a:rPr lang="cs-CZ" dirty="0" smtClean="0"/>
              <a:t>(slouží k obchodu mezi Evropou a ostatními světadíly)</a:t>
            </a:r>
          </a:p>
          <a:p>
            <a:r>
              <a:rPr lang="cs-CZ" dirty="0" smtClean="0"/>
              <a:t>Největší námořní přístavy: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Rotterdam, Hamburg, Antverpy, Marseille</a:t>
            </a:r>
            <a:endParaRPr lang="cs-CZ" dirty="0"/>
          </a:p>
        </p:txBody>
      </p:sp>
      <p:pic>
        <p:nvPicPr>
          <p:cNvPr id="6146" name="Picture 2" descr="C:\Users\Kakulinka\AppData\Local\Microsoft\Windows\Temporary Internet Files\Content.IE5\9UL0H2GB\MP9004224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49080"/>
            <a:ext cx="2832670" cy="192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akulinka\AppData\Local\Microsoft\Windows\Temporary Internet Files\Content.IE5\Q41OQLM8\MP900399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590" y="4149217"/>
            <a:ext cx="2893328" cy="192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05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dopravy: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173839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Letecká doprava </a:t>
            </a:r>
            <a:r>
              <a:rPr lang="cs-CZ" dirty="0" smtClean="0"/>
              <a:t>(nejrychlejší způsob dopravy na velké vzdálenosti)</a:t>
            </a:r>
          </a:p>
          <a:p>
            <a:r>
              <a:rPr lang="cs-CZ" dirty="0" smtClean="0"/>
              <a:t>Největší letiště v Evropě:</a:t>
            </a:r>
          </a:p>
          <a:p>
            <a:pPr marL="0" indent="0">
              <a:buNone/>
            </a:pPr>
            <a:r>
              <a:rPr lang="cs-CZ" dirty="0" smtClean="0"/>
              <a:t>    v Londýně, Frankfurtu nad Mohanem,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Paříži a v Amsterodamu</a:t>
            </a:r>
            <a:endParaRPr lang="cs-CZ" dirty="0"/>
          </a:p>
        </p:txBody>
      </p:sp>
      <p:pic>
        <p:nvPicPr>
          <p:cNvPr id="7170" name="Picture 2" descr="C:\Users\Kakulinka\AppData\Local\Microsoft\Windows\Temporary Internet Files\Content.IE5\RUFLHGM7\MP900399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473" y="4221088"/>
            <a:ext cx="2928951" cy="195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0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druhy dopravy: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173839"/>
          </a:xfrm>
        </p:spPr>
        <p:txBody>
          <a:bodyPr>
            <a:normAutofit/>
          </a:bodyPr>
          <a:lstStyle/>
          <a:p>
            <a:r>
              <a:rPr lang="cs-CZ" dirty="0"/>
              <a:t>r</a:t>
            </a:r>
            <a:r>
              <a:rPr lang="cs-CZ" dirty="0" smtClean="0"/>
              <a:t>ozvod elektrické energie</a:t>
            </a:r>
          </a:p>
          <a:p>
            <a:r>
              <a:rPr lang="cs-CZ" dirty="0"/>
              <a:t>p</a:t>
            </a:r>
            <a:r>
              <a:rPr lang="cs-CZ" dirty="0" smtClean="0"/>
              <a:t>řenos zpráv a informací (</a:t>
            </a:r>
            <a:r>
              <a:rPr lang="cs-CZ" dirty="0"/>
              <a:t>velký </a:t>
            </a:r>
            <a:r>
              <a:rPr lang="cs-CZ" dirty="0" smtClean="0"/>
              <a:t>rozmach)</a:t>
            </a:r>
          </a:p>
          <a:p>
            <a:r>
              <a:rPr lang="cs-CZ" dirty="0"/>
              <a:t>d</a:t>
            </a:r>
            <a:r>
              <a:rPr lang="cs-CZ" dirty="0" smtClean="0"/>
              <a:t>oprava dopisů poštou je nahrazována elektronickou poštou</a:t>
            </a:r>
          </a:p>
          <a:p>
            <a:r>
              <a:rPr lang="cs-CZ" dirty="0"/>
              <a:t>d</a:t>
            </a:r>
            <a:r>
              <a:rPr lang="cs-CZ" dirty="0" smtClean="0"/>
              <a:t>igitální televizní vysílání</a:t>
            </a:r>
            <a:endParaRPr lang="cs-CZ" dirty="0"/>
          </a:p>
        </p:txBody>
      </p:sp>
      <p:pic>
        <p:nvPicPr>
          <p:cNvPr id="8194" name="Picture 2" descr="C:\Users\Kakulinka\AppData\Local\Microsoft\Windows\Temporary Internet Files\Content.IE5\9UL0H2GB\MC900432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437112"/>
            <a:ext cx="1762125" cy="172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Kakulinka\AppData\Local\Microsoft\Windows\Temporary Internet Files\Content.IE5\RUFLHGM7\MP9004013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37112"/>
            <a:ext cx="2051614" cy="1680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Kakulinka\AppData\Local\Microsoft\Windows\Temporary Internet Files\Content.IE5\Q41OQLM8\MP9003092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89412"/>
            <a:ext cx="1412409" cy="214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603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Ústní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533879"/>
          </a:xfrm>
        </p:spPr>
        <p:txBody>
          <a:bodyPr/>
          <a:lstStyle/>
          <a:p>
            <a:r>
              <a:rPr lang="cs-CZ" dirty="0" smtClean="0"/>
              <a:t>Které druhy dopravy znáte?</a:t>
            </a:r>
          </a:p>
          <a:p>
            <a:r>
              <a:rPr lang="cs-CZ" dirty="0" smtClean="0"/>
              <a:t>Který druh dopravy zabezpečuje přepravu nákladů na krátkou a dlouhou přepravu?</a:t>
            </a:r>
          </a:p>
          <a:p>
            <a:r>
              <a:rPr lang="cs-CZ" dirty="0" smtClean="0"/>
              <a:t>Co řadíme mezi speciální druhy dopravy?</a:t>
            </a:r>
          </a:p>
          <a:p>
            <a:r>
              <a:rPr lang="cs-CZ" dirty="0" smtClean="0"/>
              <a:t>Pomocí mapy ukaž největší letiště a námořní přístavy.</a:t>
            </a:r>
            <a:endParaRPr lang="cs-CZ" dirty="0"/>
          </a:p>
        </p:txBody>
      </p:sp>
      <p:pic>
        <p:nvPicPr>
          <p:cNvPr id="9218" name="Picture 2" descr="C:\Users\Kakulinka\AppData\Local\Microsoft\Windows\Temporary Internet Files\Content.IE5\0XAZE41Y\MP9001808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856" y="4365104"/>
            <a:ext cx="3576744" cy="182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238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Zeměpis, Evropa, pro základní školu a základní školu praktickou, František Kortus, František Teplý, nakladatelství Parta, 2007, ISBN 978-80-7320-103-6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5387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98</TotalTime>
  <Words>317</Words>
  <Application>Microsoft Office PowerPoint</Application>
  <PresentationFormat>Předvádění na obrazovce (4:3)</PresentationFormat>
  <Paragraphs>57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Špendlík</vt:lpstr>
      <vt:lpstr>Prezentace aplikace PowerPoint</vt:lpstr>
      <vt:lpstr>Anotace:</vt:lpstr>
      <vt:lpstr>Hospodářství v Evropě</vt:lpstr>
      <vt:lpstr>Doprava</vt:lpstr>
      <vt:lpstr>Železnice:</vt:lpstr>
      <vt:lpstr>Silniční doprava:</vt:lpstr>
      <vt:lpstr>Prezentace aplikace PowerPoint</vt:lpstr>
      <vt:lpstr>Další druhy dopravy:</vt:lpstr>
      <vt:lpstr>Další druhy dopravy:</vt:lpstr>
      <vt:lpstr>Další druhy dopravy:</vt:lpstr>
      <vt:lpstr>Speciální druhy dopravy:</vt:lpstr>
      <vt:lpstr>Ústní opakování: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</dc:title>
  <dc:creator>Kakulinka</dc:creator>
  <cp:lastModifiedBy>Slováková Olga</cp:lastModifiedBy>
  <cp:revision>19</cp:revision>
  <dcterms:created xsi:type="dcterms:W3CDTF">2012-01-24T16:24:57Z</dcterms:created>
  <dcterms:modified xsi:type="dcterms:W3CDTF">2012-11-24T13:27:31Z</dcterms:modified>
</cp:coreProperties>
</file>