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VY_32_INOVACE_04_ZEMĚPIS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Jižní Evropa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CZ.1.07/1.4.00/21.0979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213FF42-DDB9-4AB1-9004-838375A8DA6A}" type="presOf" srcId="{4C35D32F-0EAB-4CD7-82EE-45574DC2A586}" destId="{8BEBB6EC-1DAA-4CAC-8A25-BC0FCBD5DBD5}" srcOrd="0" destOrd="0" presId="urn:microsoft.com/office/officeart/2005/8/layout/target3"/>
    <dgm:cxn modelId="{E5899350-5471-455B-BFFA-8329F319C0F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4B82E80-8E68-4A66-A950-9A6F2798B8C6}" type="presOf" srcId="{4C35D32F-0EAB-4CD7-82EE-45574DC2A586}" destId="{890E4F0B-2866-4A3F-A3C7-2A14B1797930}" srcOrd="1" destOrd="0" presId="urn:microsoft.com/office/officeart/2005/8/layout/target3"/>
    <dgm:cxn modelId="{40BCD06B-63C4-46D7-AF36-2217B943DC1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F4891EA-D877-4E34-9F96-BBE433243A2A}" type="presOf" srcId="{757F3AB3-0718-4624-B441-E567A8F0AB56}" destId="{333A1088-737F-45CB-B68E-254E46348037}" srcOrd="0" destOrd="0" presId="urn:microsoft.com/office/officeart/2005/8/layout/target3"/>
    <dgm:cxn modelId="{61827FED-EA7D-467B-96CE-0265CA7CF7BD}" type="presOf" srcId="{D8197B8C-B260-4A16-BDF4-0947B075E274}" destId="{25B08C86-7E15-44DC-BE7F-FFB55DD49D12}" srcOrd="0" destOrd="0" presId="urn:microsoft.com/office/officeart/2005/8/layout/target3"/>
    <dgm:cxn modelId="{102205A3-3E16-411D-87E8-626D959740BD}" type="presOf" srcId="{D1D4F407-5343-4D3F-B5B9-D407B03CAEB4}" destId="{AED2198E-93D5-4001-81B4-73124B309672}" srcOrd="1" destOrd="0" presId="urn:microsoft.com/office/officeart/2005/8/layout/target3"/>
    <dgm:cxn modelId="{0E38E34A-290D-4BC9-803A-96D87700750D}" type="presOf" srcId="{D1B46980-6531-4606-95E6-44980827E919}" destId="{2BE915AB-18AA-4053-B92C-3BFC9ED204BB}" srcOrd="1" destOrd="0" presId="urn:microsoft.com/office/officeart/2005/8/layout/target3"/>
    <dgm:cxn modelId="{98431FE5-AF6E-4905-AF3A-45C28E9BAEBF}" type="presOf" srcId="{D1B46980-6531-4606-95E6-44980827E919}" destId="{6140AFEC-043D-4C43-A2F9-D0F5331DF3A3}" srcOrd="0" destOrd="0" presId="urn:microsoft.com/office/officeart/2005/8/layout/target3"/>
    <dgm:cxn modelId="{33B42668-ACD6-4C0C-99E6-50E8BA3E4ACF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3F9C795-E421-4D10-A73D-29A60A12A8D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A8DEDC-FAD0-4227-B103-B78C366372A5}" type="presParOf" srcId="{333A1088-737F-45CB-B68E-254E46348037}" destId="{F5ABB229-8D3B-4694-996A-96F23CF14429}" srcOrd="0" destOrd="0" presId="urn:microsoft.com/office/officeart/2005/8/layout/target3"/>
    <dgm:cxn modelId="{0D4B3F3E-E8D5-487F-A2FD-C78FCCA9DB32}" type="presParOf" srcId="{333A1088-737F-45CB-B68E-254E46348037}" destId="{F41139FD-01EE-4571-8B17-4FB00FC51163}" srcOrd="1" destOrd="0" presId="urn:microsoft.com/office/officeart/2005/8/layout/target3"/>
    <dgm:cxn modelId="{83396EA1-E4D7-4282-9531-8A7495109881}" type="presParOf" srcId="{333A1088-737F-45CB-B68E-254E46348037}" destId="{D005CE8C-CC26-4C3E-AC11-E15060ECD759}" srcOrd="2" destOrd="0" presId="urn:microsoft.com/office/officeart/2005/8/layout/target3"/>
    <dgm:cxn modelId="{CF9B723F-072E-4DCB-ACC4-04496EBAB7DA}" type="presParOf" srcId="{333A1088-737F-45CB-B68E-254E46348037}" destId="{2C702D82-9B77-49B7-9568-BB8EB47C3372}" srcOrd="3" destOrd="0" presId="urn:microsoft.com/office/officeart/2005/8/layout/target3"/>
    <dgm:cxn modelId="{C35CA5EF-1D44-4727-8EDF-37DDF29089F3}" type="presParOf" srcId="{333A1088-737F-45CB-B68E-254E46348037}" destId="{A52A0455-90FF-4808-ABD0-F02540D31D5A}" srcOrd="4" destOrd="0" presId="urn:microsoft.com/office/officeart/2005/8/layout/target3"/>
    <dgm:cxn modelId="{3ACADA5D-91A3-4CBB-9E76-E3BA850A46B5}" type="presParOf" srcId="{333A1088-737F-45CB-B68E-254E46348037}" destId="{6140AFEC-043D-4C43-A2F9-D0F5331DF3A3}" srcOrd="5" destOrd="0" presId="urn:microsoft.com/office/officeart/2005/8/layout/target3"/>
    <dgm:cxn modelId="{CF8E81A8-1594-4944-9EBA-09764F530AAC}" type="presParOf" srcId="{333A1088-737F-45CB-B68E-254E46348037}" destId="{9358AC05-5D7D-4327-9F80-1AD486AEA664}" srcOrd="6" destOrd="0" presId="urn:microsoft.com/office/officeart/2005/8/layout/target3"/>
    <dgm:cxn modelId="{99F57F36-5AAE-4BCA-B11F-2C957A43B240}" type="presParOf" srcId="{333A1088-737F-45CB-B68E-254E46348037}" destId="{313FC574-E1CD-4FB4-B054-0B805CE0447D}" srcOrd="7" destOrd="0" presId="urn:microsoft.com/office/officeart/2005/8/layout/target3"/>
    <dgm:cxn modelId="{975B05E3-319D-4200-9898-80A398BA43FA}" type="presParOf" srcId="{333A1088-737F-45CB-B68E-254E46348037}" destId="{619D679B-A015-4ECF-8348-D1034C574F40}" srcOrd="8" destOrd="0" presId="urn:microsoft.com/office/officeart/2005/8/layout/target3"/>
    <dgm:cxn modelId="{DD40F6A9-708C-4CFD-A0FB-C9CA56A38E61}" type="presParOf" srcId="{333A1088-737F-45CB-B68E-254E46348037}" destId="{322283A8-4A27-4CDA-BAE3-F381106A9174}" srcOrd="9" destOrd="0" presId="urn:microsoft.com/office/officeart/2005/8/layout/target3"/>
    <dgm:cxn modelId="{4FB5EB83-054B-4E61-9637-651532CCC9C1}" type="presParOf" srcId="{333A1088-737F-45CB-B68E-254E46348037}" destId="{FFC9F71D-1B4F-4AD9-A4A6-86ADEFC8AF5C}" srcOrd="10" destOrd="0" presId="urn:microsoft.com/office/officeart/2005/8/layout/target3"/>
    <dgm:cxn modelId="{3D7A0818-1F46-4CAE-A691-57E1A40D7EF9}" type="presParOf" srcId="{333A1088-737F-45CB-B68E-254E46348037}" destId="{25B08C86-7E15-44DC-BE7F-FFB55DD49D12}" srcOrd="11" destOrd="0" presId="urn:microsoft.com/office/officeart/2005/8/layout/target3"/>
    <dgm:cxn modelId="{8748B24F-AD8D-446B-A498-9246A0F2DCD9}" type="presParOf" srcId="{333A1088-737F-45CB-B68E-254E46348037}" destId="{76644BE8-9D7C-4C09-B250-3D10AF48CBB7}" srcOrd="12" destOrd="0" presId="urn:microsoft.com/office/officeart/2005/8/layout/target3"/>
    <dgm:cxn modelId="{7712624D-42EE-4B7E-8939-5FC8845B252E}" type="presParOf" srcId="{333A1088-737F-45CB-B68E-254E46348037}" destId="{EE85B701-7295-41C0-BA7A-34D3756A2AE6}" srcOrd="13" destOrd="0" presId="urn:microsoft.com/office/officeart/2005/8/layout/target3"/>
    <dgm:cxn modelId="{FC1DCA07-4EF9-4B6A-99A0-452480F1CB21}" type="presParOf" srcId="{333A1088-737F-45CB-B68E-254E46348037}" destId="{8BEBB6EC-1DAA-4CAC-8A25-BC0FCBD5DBD5}" srcOrd="14" destOrd="0" presId="urn:microsoft.com/office/officeart/2005/8/layout/target3"/>
    <dgm:cxn modelId="{F8B0FE70-8684-48C6-ABFA-68CFE1FB4E95}" type="presParOf" srcId="{333A1088-737F-45CB-B68E-254E46348037}" destId="{AED2198E-93D5-4001-81B4-73124B309672}" srcOrd="15" destOrd="0" presId="urn:microsoft.com/office/officeart/2005/8/layout/target3"/>
    <dgm:cxn modelId="{175C405A-3331-4F38-8AF0-9A41DE3E3E4F}" type="presParOf" srcId="{333A1088-737F-45CB-B68E-254E46348037}" destId="{2BE915AB-18AA-4053-B92C-3BFC9ED204BB}" srcOrd="16" destOrd="0" presId="urn:microsoft.com/office/officeart/2005/8/layout/target3"/>
    <dgm:cxn modelId="{C2355244-B83D-4347-972B-DE3DD052121A}" type="presParOf" srcId="{333A1088-737F-45CB-B68E-254E46348037}" destId="{6BB5E863-4638-4E1D-BFDE-399D028AC4ED}" srcOrd="17" destOrd="0" presId="urn:microsoft.com/office/officeart/2005/8/layout/target3"/>
    <dgm:cxn modelId="{FCFF7581-AD95-4323-B0FB-026566DD8947}" type="presParOf" srcId="{333A1088-737F-45CB-B68E-254E46348037}" destId="{5A5FFA88-C948-4069-8E93-59FA12366E83}" srcOrd="18" destOrd="0" presId="urn:microsoft.com/office/officeart/2005/8/layout/target3"/>
    <dgm:cxn modelId="{276D6C23-F64B-4EF9-971B-96EC9C1C0D5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VY_32_INOVACE_04_ZEMĚPIS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Jižní Evropa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CZ.1.07/1.4.00/21.0979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23650B-ACD8-4B25-81A4-D5B97F8C303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F19881-F116-4E52-B2EA-49FF8E845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645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1917D4B-CD91-4974-AFD0-1072599C45A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C15A8C-7712-4620-BFAC-E27EB96A964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5414827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133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Materiál je určen pro žáky 8.ročníku jako výukový. Zároveň slouží pro zapsání poznámek do školních sešitů</a:t>
            </a:r>
            <a:r>
              <a:rPr lang="cs-CZ" dirty="0" smtClean="0"/>
              <a:t>. Současně je používán </a:t>
            </a:r>
            <a:r>
              <a:rPr lang="cs-CZ" smtClean="0"/>
              <a:t>školní atlas.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184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</a:t>
            </a:r>
            <a:r>
              <a:rPr lang="cs-CZ" dirty="0" err="1" smtClean="0"/>
              <a:t>evropa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Státy jižní Evropy:</a:t>
            </a:r>
          </a:p>
          <a:p>
            <a:r>
              <a:rPr lang="cs-CZ" dirty="0"/>
              <a:t>Portugalsko</a:t>
            </a:r>
          </a:p>
          <a:p>
            <a:r>
              <a:rPr lang="cs-CZ" dirty="0"/>
              <a:t>Španělsko</a:t>
            </a:r>
          </a:p>
          <a:p>
            <a:r>
              <a:rPr lang="cs-CZ" dirty="0"/>
              <a:t>Itálie</a:t>
            </a:r>
          </a:p>
          <a:p>
            <a:r>
              <a:rPr lang="cs-CZ" dirty="0"/>
              <a:t>Řecko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Ministáty jižní Evropy:</a:t>
            </a:r>
          </a:p>
          <a:p>
            <a:r>
              <a:rPr lang="cs-CZ" dirty="0"/>
              <a:t>Andorra</a:t>
            </a:r>
          </a:p>
          <a:p>
            <a:r>
              <a:rPr lang="cs-CZ" dirty="0"/>
              <a:t>Monako</a:t>
            </a:r>
          </a:p>
          <a:p>
            <a:r>
              <a:rPr lang="cs-CZ" dirty="0"/>
              <a:t>Vatikán</a:t>
            </a:r>
          </a:p>
          <a:p>
            <a:r>
              <a:rPr lang="cs-CZ" dirty="0"/>
              <a:t>San Marino</a:t>
            </a:r>
          </a:p>
          <a:p>
            <a:r>
              <a:rPr lang="cs-CZ" dirty="0"/>
              <a:t>Malta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svobal\AppData\Local\Microsoft\Windows\Temporary Internet Files\Content.IE5\PSA9ZX6S\MP900362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69160"/>
            <a:ext cx="2111226" cy="139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210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eží v subtropickém podnebném pásu</a:t>
            </a:r>
          </a:p>
          <a:p>
            <a:r>
              <a:rPr lang="cs-CZ" dirty="0"/>
              <a:t>z</a:t>
            </a:r>
            <a:r>
              <a:rPr lang="cs-CZ" dirty="0" smtClean="0"/>
              <a:t>ima je zde mírná a deštivá</a:t>
            </a:r>
          </a:p>
          <a:p>
            <a:r>
              <a:rPr lang="cs-CZ" dirty="0" smtClean="0"/>
              <a:t>léto je horké a suché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táty leží na poloostrovech a ostrovech Středozemního moře</a:t>
            </a:r>
          </a:p>
          <a:p>
            <a:r>
              <a:rPr lang="cs-CZ" dirty="0"/>
              <a:t>s</a:t>
            </a:r>
            <a:r>
              <a:rPr lang="cs-CZ" dirty="0" smtClean="0"/>
              <a:t>táty jižní Evropy jsou členy EU a NATO</a:t>
            </a:r>
          </a:p>
          <a:p>
            <a:endParaRPr lang="cs-CZ" dirty="0"/>
          </a:p>
        </p:txBody>
      </p:sp>
      <p:pic>
        <p:nvPicPr>
          <p:cNvPr id="2050" name="Picture 2" descr="C:\Users\svobal\AppData\Local\Microsoft\Windows\Temporary Internet Files\Content.IE5\KWW73H5I\MP9004383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1772816"/>
            <a:ext cx="1363067" cy="20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999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Evropa - zemědělství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Převažuje rostlinná výroba: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pěstování citrusů, oliv, vinné révy, zeleniny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obilovin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důležitý je rybolov</a:t>
            </a:r>
            <a:endParaRPr lang="cs-CZ" dirty="0"/>
          </a:p>
        </p:txBody>
      </p:sp>
      <p:pic>
        <p:nvPicPr>
          <p:cNvPr id="1027" name="Picture 3" descr="C:\Users\svobal\AppData\Local\Microsoft\Windows\Temporary Internet Files\Content.IE5\PSA9ZX6S\MP9004327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54073"/>
            <a:ext cx="3664496" cy="275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56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</a:t>
            </a:r>
            <a:r>
              <a:rPr lang="cs-CZ" dirty="0" err="1" smtClean="0"/>
              <a:t>evropa</a:t>
            </a:r>
            <a:r>
              <a:rPr lang="cs-CZ" dirty="0" smtClean="0"/>
              <a:t> - průmysl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Převažuje strojírenství: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výroba lodí, automobilů, motocyklů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Významné postavení má i potravinářský průmysl a námořní doprava.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nerostné suroviny jsou tyto státy chudé, s výjimkou Španělska.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05308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/>
              <a:t>Zeměpis, Evropa, pro základní školu a základní školu praktickou, František Kortus, František Teplý, nakladatelství Parta, 2007, ISBN 978-80-7320-103-6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18751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</TotalTime>
  <Words>208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Anotace:</vt:lpstr>
      <vt:lpstr>Jižní evropa</vt:lpstr>
      <vt:lpstr>Jižní Evropa</vt:lpstr>
      <vt:lpstr>Jižní Evropa - zemědělství</vt:lpstr>
      <vt:lpstr>Jižní evropa - průmysl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Svobodová Alena</dc:creator>
  <cp:lastModifiedBy>Slováková Olga</cp:lastModifiedBy>
  <cp:revision>18</cp:revision>
  <dcterms:created xsi:type="dcterms:W3CDTF">2012-05-07T08:21:46Z</dcterms:created>
  <dcterms:modified xsi:type="dcterms:W3CDTF">2012-11-24T13:28:25Z</dcterms:modified>
</cp:coreProperties>
</file>