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63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VY_32_INOVACE_05_ZEMĚPIS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Svobodová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Portugalsko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69E2DC2-3E2D-4671-8545-107E423F564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69F7047-8780-4245-B799-7366B5E3BBB2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433EB30-64F9-4A1E-BAE1-7F59ECB72B33}" type="presOf" srcId="{B651F6E3-6281-48DB-9319-2AEAFDAE7572}" destId="{619D679B-A015-4ECF-8348-D1034C574F40}" srcOrd="0" destOrd="0" presId="urn:microsoft.com/office/officeart/2005/8/layout/target3"/>
    <dgm:cxn modelId="{68AFF7DA-2E56-4831-ADD4-ABE805CCB2BE}" type="presOf" srcId="{4C35D32F-0EAB-4CD7-82EE-45574DC2A586}" destId="{890E4F0B-2866-4A3F-A3C7-2A14B1797930}" srcOrd="1" destOrd="0" presId="urn:microsoft.com/office/officeart/2005/8/layout/target3"/>
    <dgm:cxn modelId="{8322E91A-9225-4988-91E6-DC7501832ED1}" type="presOf" srcId="{B651F6E3-6281-48DB-9319-2AEAFDAE7572}" destId="{6BB5E863-4638-4E1D-BFDE-399D028AC4ED}" srcOrd="1" destOrd="0" presId="urn:microsoft.com/office/officeart/2005/8/layout/target3"/>
    <dgm:cxn modelId="{6B10308E-5322-4EDD-841B-075BBCE6B8E7}" type="presOf" srcId="{D1B46980-6531-4606-95E6-44980827E919}" destId="{2BE915AB-18AA-4053-B92C-3BFC9ED204BB}" srcOrd="1" destOrd="0" presId="urn:microsoft.com/office/officeart/2005/8/layout/target3"/>
    <dgm:cxn modelId="{86D2B46B-C75E-4B07-9983-D363D137D0FE}" type="presOf" srcId="{D1D4F407-5343-4D3F-B5B9-D407B03CAEB4}" destId="{AED2198E-93D5-4001-81B4-73124B309672}" srcOrd="1" destOrd="0" presId="urn:microsoft.com/office/officeart/2005/8/layout/target3"/>
    <dgm:cxn modelId="{EA1F7C88-78B3-4911-BF29-76950D3919DF}" type="presOf" srcId="{D1D4F407-5343-4D3F-B5B9-D407B03CAEB4}" destId="{D005CE8C-CC26-4C3E-AC11-E15060ECD759}" srcOrd="0" destOrd="0" presId="urn:microsoft.com/office/officeart/2005/8/layout/target3"/>
    <dgm:cxn modelId="{41C3D776-FAFA-4E8A-BBDA-18A13E85882B}" type="presOf" srcId="{757F3AB3-0718-4624-B441-E567A8F0AB56}" destId="{333A1088-737F-45CB-B68E-254E46348037}" srcOrd="0" destOrd="0" presId="urn:microsoft.com/office/officeart/2005/8/layout/target3"/>
    <dgm:cxn modelId="{6371936F-6897-4F8B-86F7-2B31604F1672}" type="presOf" srcId="{D1B46980-6531-4606-95E6-44980827E919}" destId="{6140AFEC-043D-4C43-A2F9-D0F5331DF3A3}" srcOrd="0" destOrd="0" presId="urn:microsoft.com/office/officeart/2005/8/layout/target3"/>
    <dgm:cxn modelId="{5BA39ED6-AB89-450A-9AFC-D676DE60692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4566E91-2FB9-445E-AA0A-F4E8EB5319AD}" type="presParOf" srcId="{333A1088-737F-45CB-B68E-254E46348037}" destId="{F5ABB229-8D3B-4694-996A-96F23CF14429}" srcOrd="0" destOrd="0" presId="urn:microsoft.com/office/officeart/2005/8/layout/target3"/>
    <dgm:cxn modelId="{576A2E6B-9FCE-4F73-92D8-DBCB6581C344}" type="presParOf" srcId="{333A1088-737F-45CB-B68E-254E46348037}" destId="{F41139FD-01EE-4571-8B17-4FB00FC51163}" srcOrd="1" destOrd="0" presId="urn:microsoft.com/office/officeart/2005/8/layout/target3"/>
    <dgm:cxn modelId="{5BF9A839-DE79-4F99-A739-0800BADAC8BF}" type="presParOf" srcId="{333A1088-737F-45CB-B68E-254E46348037}" destId="{D005CE8C-CC26-4C3E-AC11-E15060ECD759}" srcOrd="2" destOrd="0" presId="urn:microsoft.com/office/officeart/2005/8/layout/target3"/>
    <dgm:cxn modelId="{757B73D4-02A8-4CBF-9563-316E3CBA5DBF}" type="presParOf" srcId="{333A1088-737F-45CB-B68E-254E46348037}" destId="{2C702D82-9B77-49B7-9568-BB8EB47C3372}" srcOrd="3" destOrd="0" presId="urn:microsoft.com/office/officeart/2005/8/layout/target3"/>
    <dgm:cxn modelId="{511DAECF-4E2B-4DDC-9DFF-99B3720037B3}" type="presParOf" srcId="{333A1088-737F-45CB-B68E-254E46348037}" destId="{A52A0455-90FF-4808-ABD0-F02540D31D5A}" srcOrd="4" destOrd="0" presId="urn:microsoft.com/office/officeart/2005/8/layout/target3"/>
    <dgm:cxn modelId="{6759AB12-2C66-4C38-A70D-BBB7A0D82D7B}" type="presParOf" srcId="{333A1088-737F-45CB-B68E-254E46348037}" destId="{6140AFEC-043D-4C43-A2F9-D0F5331DF3A3}" srcOrd="5" destOrd="0" presId="urn:microsoft.com/office/officeart/2005/8/layout/target3"/>
    <dgm:cxn modelId="{15D6C37B-AC6E-4109-8D77-52B2DAB44222}" type="presParOf" srcId="{333A1088-737F-45CB-B68E-254E46348037}" destId="{9358AC05-5D7D-4327-9F80-1AD486AEA664}" srcOrd="6" destOrd="0" presId="urn:microsoft.com/office/officeart/2005/8/layout/target3"/>
    <dgm:cxn modelId="{AECBA481-1437-4F9A-8830-01AEE56F9CB2}" type="presParOf" srcId="{333A1088-737F-45CB-B68E-254E46348037}" destId="{313FC574-E1CD-4FB4-B054-0B805CE0447D}" srcOrd="7" destOrd="0" presId="urn:microsoft.com/office/officeart/2005/8/layout/target3"/>
    <dgm:cxn modelId="{DAC781B0-C53A-4C26-B5AD-48805C2FFCCF}" type="presParOf" srcId="{333A1088-737F-45CB-B68E-254E46348037}" destId="{619D679B-A015-4ECF-8348-D1034C574F40}" srcOrd="8" destOrd="0" presId="urn:microsoft.com/office/officeart/2005/8/layout/target3"/>
    <dgm:cxn modelId="{36379FA0-CA05-43B0-83B8-2FF642453FAE}" type="presParOf" srcId="{333A1088-737F-45CB-B68E-254E46348037}" destId="{322283A8-4A27-4CDA-BAE3-F381106A9174}" srcOrd="9" destOrd="0" presId="urn:microsoft.com/office/officeart/2005/8/layout/target3"/>
    <dgm:cxn modelId="{BC4F3A81-F1D9-4A93-B174-A31063397A66}" type="presParOf" srcId="{333A1088-737F-45CB-B68E-254E46348037}" destId="{FFC9F71D-1B4F-4AD9-A4A6-86ADEFC8AF5C}" srcOrd="10" destOrd="0" presId="urn:microsoft.com/office/officeart/2005/8/layout/target3"/>
    <dgm:cxn modelId="{C7D4E54C-6C4D-4D64-8FF1-CCD6C8025B65}" type="presParOf" srcId="{333A1088-737F-45CB-B68E-254E46348037}" destId="{25B08C86-7E15-44DC-BE7F-FFB55DD49D12}" srcOrd="11" destOrd="0" presId="urn:microsoft.com/office/officeart/2005/8/layout/target3"/>
    <dgm:cxn modelId="{53FA1893-31D9-44FB-9361-315A0D7F2162}" type="presParOf" srcId="{333A1088-737F-45CB-B68E-254E46348037}" destId="{76644BE8-9D7C-4C09-B250-3D10AF48CBB7}" srcOrd="12" destOrd="0" presId="urn:microsoft.com/office/officeart/2005/8/layout/target3"/>
    <dgm:cxn modelId="{2D0C4D66-E774-4F5C-9401-6750FEAB7092}" type="presParOf" srcId="{333A1088-737F-45CB-B68E-254E46348037}" destId="{EE85B701-7295-41C0-BA7A-34D3756A2AE6}" srcOrd="13" destOrd="0" presId="urn:microsoft.com/office/officeart/2005/8/layout/target3"/>
    <dgm:cxn modelId="{FCF9B0A2-9CBF-4694-A380-A3AC7F59E621}" type="presParOf" srcId="{333A1088-737F-45CB-B68E-254E46348037}" destId="{8BEBB6EC-1DAA-4CAC-8A25-BC0FCBD5DBD5}" srcOrd="14" destOrd="0" presId="urn:microsoft.com/office/officeart/2005/8/layout/target3"/>
    <dgm:cxn modelId="{965C7CFA-7F7B-4083-8E8F-617AA8BB4782}" type="presParOf" srcId="{333A1088-737F-45CB-B68E-254E46348037}" destId="{AED2198E-93D5-4001-81B4-73124B309672}" srcOrd="15" destOrd="0" presId="urn:microsoft.com/office/officeart/2005/8/layout/target3"/>
    <dgm:cxn modelId="{695502C0-FE25-4BEF-B816-9456B268C13E}" type="presParOf" srcId="{333A1088-737F-45CB-B68E-254E46348037}" destId="{2BE915AB-18AA-4053-B92C-3BFC9ED204BB}" srcOrd="16" destOrd="0" presId="urn:microsoft.com/office/officeart/2005/8/layout/target3"/>
    <dgm:cxn modelId="{39C07F4A-4D5A-4C24-B729-29611B0CB990}" type="presParOf" srcId="{333A1088-737F-45CB-B68E-254E46348037}" destId="{6BB5E863-4638-4E1D-BFDE-399D028AC4ED}" srcOrd="17" destOrd="0" presId="urn:microsoft.com/office/officeart/2005/8/layout/target3"/>
    <dgm:cxn modelId="{51812C22-190F-447C-95A1-00C163A86A26}" type="presParOf" srcId="{333A1088-737F-45CB-B68E-254E46348037}" destId="{5A5FFA88-C948-4069-8E93-59FA12366E83}" srcOrd="18" destOrd="0" presId="urn:microsoft.com/office/officeart/2005/8/layout/target3"/>
    <dgm:cxn modelId="{1154DDCE-3867-4C24-A3F8-1011CA9C207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Svobodová 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VY_32_INOVACE_05_ZEMĚPIS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Portugalsko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60C074-50CF-48FB-91EB-B299A33DE138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083625-1F11-415F-BB72-434BA1DC49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133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4B86973C-7230-4A82-AB70-DF963F12BD03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DD6AAAD2-473D-4992-B00B-CB8B5D690BD4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2520F1B-1490-4AA4-BE75-A6E93119D79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B520332-FB52-4628-9FAE-651D0464F5FA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33472329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498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/>
              <a:t>Materiál je určen pro žáky 8.ročníku jako výukový. Zároveň slouží pro zapsání poznámek do školních sešitů</a:t>
            </a:r>
            <a:r>
              <a:rPr lang="cs-CZ" dirty="0" smtClean="0"/>
              <a:t>. Současně je používán školní atlas.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147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Portugalsko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atří mezi státy jižní Evropy</a:t>
            </a:r>
          </a:p>
          <a:p>
            <a:r>
              <a:rPr lang="cs-CZ" dirty="0"/>
              <a:t>l</a:t>
            </a:r>
            <a:r>
              <a:rPr lang="cs-CZ" dirty="0" smtClean="0"/>
              <a:t>eží na Pyrenejském poloostrově</a:t>
            </a:r>
          </a:p>
          <a:p>
            <a:r>
              <a:rPr lang="cs-CZ" dirty="0"/>
              <a:t>s</a:t>
            </a:r>
            <a:r>
              <a:rPr lang="cs-CZ" dirty="0" smtClean="0"/>
              <a:t>ousedí se Španělskem</a:t>
            </a:r>
          </a:p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dirty="0" smtClean="0"/>
              <a:t>Lisabon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Kakulinka\AppData\Local\Microsoft\Windows\Temporary Internet Files\Content.IE5\0XAZE41Y\MP9004034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05064"/>
            <a:ext cx="3600399" cy="2400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5999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Portugalsko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leží na pobřeží Atlantského oceánu</a:t>
            </a:r>
          </a:p>
          <a:p>
            <a:r>
              <a:rPr lang="cs-CZ" dirty="0"/>
              <a:t>j</a:t>
            </a:r>
            <a:r>
              <a:rPr lang="cs-CZ" dirty="0" smtClean="0"/>
              <a:t>e rybářskou velmocí</a:t>
            </a:r>
          </a:p>
          <a:p>
            <a:endParaRPr lang="cs-CZ" dirty="0"/>
          </a:p>
        </p:txBody>
      </p:sp>
      <p:pic>
        <p:nvPicPr>
          <p:cNvPr id="2050" name="Picture 2" descr="C:\Users\Kakulinka\AppData\Local\Microsoft\Windows\Temporary Internet Files\Content.IE5\9UL0H2GB\MP9001485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01008"/>
            <a:ext cx="3657600" cy="240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1733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Portugalsko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členem EU</a:t>
            </a:r>
          </a:p>
          <a:p>
            <a:r>
              <a:rPr lang="cs-CZ" dirty="0"/>
              <a:t>m</a:t>
            </a:r>
            <a:r>
              <a:rPr lang="cs-CZ" dirty="0" smtClean="0"/>
              <a:t>ěna 1 euro</a:t>
            </a:r>
          </a:p>
          <a:p>
            <a:r>
              <a:rPr lang="cs-CZ" dirty="0"/>
              <a:t>j</a:t>
            </a:r>
            <a:r>
              <a:rPr lang="cs-CZ" dirty="0" smtClean="0"/>
              <a:t>azyk - portugalština</a:t>
            </a:r>
          </a:p>
          <a:p>
            <a:endParaRPr lang="cs-CZ" dirty="0"/>
          </a:p>
        </p:txBody>
      </p:sp>
      <p:pic>
        <p:nvPicPr>
          <p:cNvPr id="3074" name="Picture 2" descr="C:\Users\Kakulinka\AppData\Local\Microsoft\Windows\Temporary Internet Files\Content.IE5\Q41OQLM8\MP9003628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50100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528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/>
              <a:t>Zeměpis, Evropa, pro základní školu a základní školu praktickou, František Kortus, František Teplý, nakladatelství Parta, 2007, ISBN 978-80-7320-103-6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5683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41</TotalTime>
  <Words>122</Words>
  <Application>Microsoft Office PowerPoint</Application>
  <PresentationFormat>Předvádění na obrazovce (4:3)</PresentationFormat>
  <Paragraphs>25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Anotace:</vt:lpstr>
      <vt:lpstr>Portugalsko </vt:lpstr>
      <vt:lpstr>Portugalsko</vt:lpstr>
      <vt:lpstr>Portugalsko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Kakulinka</dc:creator>
  <cp:lastModifiedBy>Slováková Olga</cp:lastModifiedBy>
  <cp:revision>10</cp:revision>
  <dcterms:created xsi:type="dcterms:W3CDTF">2012-05-16T13:44:52Z</dcterms:created>
  <dcterms:modified xsi:type="dcterms:W3CDTF">2012-11-24T13:28:36Z</dcterms:modified>
</cp:coreProperties>
</file>