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VY_32_INOVACE_06_ZEMĚPIS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smtClean="0"/>
            <a:t>Svobodová </a:t>
          </a:r>
          <a:r>
            <a:rPr lang="cs-CZ" sz="2000" dirty="0" smtClean="0"/>
            <a:t>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Španělsko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767EC4-64D1-4FB0-B221-95CA46729882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6D3AB3-AE84-4CD7-8203-E5AE1878442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CC09FF-4E49-4658-9799-C4528C7DE00E}" type="presOf" srcId="{D1B46980-6531-4606-95E6-44980827E919}" destId="{2BE915AB-18AA-4053-B92C-3BFC9ED204BB}" srcOrd="1" destOrd="0" presId="urn:microsoft.com/office/officeart/2005/8/layout/target3"/>
    <dgm:cxn modelId="{6E55F73C-A902-453C-B1BD-D0BEF642CABE}" type="presOf" srcId="{757F3AB3-0718-4624-B441-E567A8F0AB56}" destId="{333A1088-737F-45CB-B68E-254E46348037}" srcOrd="0" destOrd="0" presId="urn:microsoft.com/office/officeart/2005/8/layout/target3"/>
    <dgm:cxn modelId="{F17C2D77-515A-4C25-9121-C5BB0458C06A}" type="presOf" srcId="{4C35D32F-0EAB-4CD7-82EE-45574DC2A586}" destId="{890E4F0B-2866-4A3F-A3C7-2A14B1797930}" srcOrd="1" destOrd="0" presId="urn:microsoft.com/office/officeart/2005/8/layout/target3"/>
    <dgm:cxn modelId="{2AA6335D-175A-46E8-AD4B-2585925B7222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489C2C-FFF4-48DE-B470-97FE7C79A831}" type="presOf" srcId="{D1D4F407-5343-4D3F-B5B9-D407B03CAEB4}" destId="{AED2198E-93D5-4001-81B4-73124B309672}" srcOrd="1" destOrd="0" presId="urn:microsoft.com/office/officeart/2005/8/layout/target3"/>
    <dgm:cxn modelId="{8698EC38-ABCA-426E-8257-E2C404969C92}" type="presOf" srcId="{B651F6E3-6281-48DB-9319-2AEAFDAE7572}" destId="{6BB5E863-4638-4E1D-BFDE-399D028AC4ED}" srcOrd="1" destOrd="0" presId="urn:microsoft.com/office/officeart/2005/8/layout/target3"/>
    <dgm:cxn modelId="{714D88CD-DC33-4837-9584-37716ED13769}" type="presOf" srcId="{D8197B8C-B260-4A16-BDF4-0947B075E274}" destId="{5A5FFA88-C948-4069-8E93-59FA12366E83}" srcOrd="1" destOrd="0" presId="urn:microsoft.com/office/officeart/2005/8/layout/target3"/>
    <dgm:cxn modelId="{A8623D9F-3C49-4D76-A352-C66DB0B1E3AA}" type="presOf" srcId="{D1B46980-6531-4606-95E6-44980827E919}" destId="{6140AFEC-043D-4C43-A2F9-D0F5331DF3A3}" srcOrd="0" destOrd="0" presId="urn:microsoft.com/office/officeart/2005/8/layout/target3"/>
    <dgm:cxn modelId="{DFFADE0C-1974-40EA-92BA-F46CC1C3FAE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C908C3-2B55-44A6-A466-C9F671452661}" type="presParOf" srcId="{333A1088-737F-45CB-B68E-254E46348037}" destId="{F5ABB229-8D3B-4694-996A-96F23CF14429}" srcOrd="0" destOrd="0" presId="urn:microsoft.com/office/officeart/2005/8/layout/target3"/>
    <dgm:cxn modelId="{5C088425-F0A7-473B-AE9B-0C2F6CFAA137}" type="presParOf" srcId="{333A1088-737F-45CB-B68E-254E46348037}" destId="{F41139FD-01EE-4571-8B17-4FB00FC51163}" srcOrd="1" destOrd="0" presId="urn:microsoft.com/office/officeart/2005/8/layout/target3"/>
    <dgm:cxn modelId="{1FD92225-24DF-4F68-84E4-9F2A96AD2A81}" type="presParOf" srcId="{333A1088-737F-45CB-B68E-254E46348037}" destId="{D005CE8C-CC26-4C3E-AC11-E15060ECD759}" srcOrd="2" destOrd="0" presId="urn:microsoft.com/office/officeart/2005/8/layout/target3"/>
    <dgm:cxn modelId="{CDD997F2-D96A-4007-8D3A-169073C7F19F}" type="presParOf" srcId="{333A1088-737F-45CB-B68E-254E46348037}" destId="{2C702D82-9B77-49B7-9568-BB8EB47C3372}" srcOrd="3" destOrd="0" presId="urn:microsoft.com/office/officeart/2005/8/layout/target3"/>
    <dgm:cxn modelId="{DA960A1C-4E00-4B6C-BE28-B3C5304F2CF7}" type="presParOf" srcId="{333A1088-737F-45CB-B68E-254E46348037}" destId="{A52A0455-90FF-4808-ABD0-F02540D31D5A}" srcOrd="4" destOrd="0" presId="urn:microsoft.com/office/officeart/2005/8/layout/target3"/>
    <dgm:cxn modelId="{9A3E8567-CEA6-4990-A0C4-066F5E6DC508}" type="presParOf" srcId="{333A1088-737F-45CB-B68E-254E46348037}" destId="{6140AFEC-043D-4C43-A2F9-D0F5331DF3A3}" srcOrd="5" destOrd="0" presId="urn:microsoft.com/office/officeart/2005/8/layout/target3"/>
    <dgm:cxn modelId="{823EABF5-7482-48BF-9FCF-949D5F73535A}" type="presParOf" srcId="{333A1088-737F-45CB-B68E-254E46348037}" destId="{9358AC05-5D7D-4327-9F80-1AD486AEA664}" srcOrd="6" destOrd="0" presId="urn:microsoft.com/office/officeart/2005/8/layout/target3"/>
    <dgm:cxn modelId="{5E4CC6CC-52F7-4905-A5DF-0D399B67B3A7}" type="presParOf" srcId="{333A1088-737F-45CB-B68E-254E46348037}" destId="{313FC574-E1CD-4FB4-B054-0B805CE0447D}" srcOrd="7" destOrd="0" presId="urn:microsoft.com/office/officeart/2005/8/layout/target3"/>
    <dgm:cxn modelId="{DFEECF56-03EB-4950-98C9-672196DB628C}" type="presParOf" srcId="{333A1088-737F-45CB-B68E-254E46348037}" destId="{619D679B-A015-4ECF-8348-D1034C574F40}" srcOrd="8" destOrd="0" presId="urn:microsoft.com/office/officeart/2005/8/layout/target3"/>
    <dgm:cxn modelId="{A82D2F04-5085-435B-8C63-8331F44F3DFA}" type="presParOf" srcId="{333A1088-737F-45CB-B68E-254E46348037}" destId="{322283A8-4A27-4CDA-BAE3-F381106A9174}" srcOrd="9" destOrd="0" presId="urn:microsoft.com/office/officeart/2005/8/layout/target3"/>
    <dgm:cxn modelId="{63F5C2B1-1BCA-4520-8FCC-40C8EBBDAEA8}" type="presParOf" srcId="{333A1088-737F-45CB-B68E-254E46348037}" destId="{FFC9F71D-1B4F-4AD9-A4A6-86ADEFC8AF5C}" srcOrd="10" destOrd="0" presId="urn:microsoft.com/office/officeart/2005/8/layout/target3"/>
    <dgm:cxn modelId="{E4F9B033-5DB9-4C59-9FEA-A4872D02F5DE}" type="presParOf" srcId="{333A1088-737F-45CB-B68E-254E46348037}" destId="{25B08C86-7E15-44DC-BE7F-FFB55DD49D12}" srcOrd="11" destOrd="0" presId="urn:microsoft.com/office/officeart/2005/8/layout/target3"/>
    <dgm:cxn modelId="{0AC858D5-AE8E-47D2-8B02-C211D140D65F}" type="presParOf" srcId="{333A1088-737F-45CB-B68E-254E46348037}" destId="{76644BE8-9D7C-4C09-B250-3D10AF48CBB7}" srcOrd="12" destOrd="0" presId="urn:microsoft.com/office/officeart/2005/8/layout/target3"/>
    <dgm:cxn modelId="{99C51CB4-D2DB-42CC-B543-9C798D208B91}" type="presParOf" srcId="{333A1088-737F-45CB-B68E-254E46348037}" destId="{EE85B701-7295-41C0-BA7A-34D3756A2AE6}" srcOrd="13" destOrd="0" presId="urn:microsoft.com/office/officeart/2005/8/layout/target3"/>
    <dgm:cxn modelId="{DBFA5A68-CAC6-42D6-96C7-1A7801BAC510}" type="presParOf" srcId="{333A1088-737F-45CB-B68E-254E46348037}" destId="{8BEBB6EC-1DAA-4CAC-8A25-BC0FCBD5DBD5}" srcOrd="14" destOrd="0" presId="urn:microsoft.com/office/officeart/2005/8/layout/target3"/>
    <dgm:cxn modelId="{643B47FE-338C-455A-BA4C-796A9F148270}" type="presParOf" srcId="{333A1088-737F-45CB-B68E-254E46348037}" destId="{AED2198E-93D5-4001-81B4-73124B309672}" srcOrd="15" destOrd="0" presId="urn:microsoft.com/office/officeart/2005/8/layout/target3"/>
    <dgm:cxn modelId="{ABC06CDA-9E98-4186-8578-C41341A46667}" type="presParOf" srcId="{333A1088-737F-45CB-B68E-254E46348037}" destId="{2BE915AB-18AA-4053-B92C-3BFC9ED204BB}" srcOrd="16" destOrd="0" presId="urn:microsoft.com/office/officeart/2005/8/layout/target3"/>
    <dgm:cxn modelId="{6DFE4F9A-2B93-4A3E-A696-C4F644FDA281}" type="presParOf" srcId="{333A1088-737F-45CB-B68E-254E46348037}" destId="{6BB5E863-4638-4E1D-BFDE-399D028AC4ED}" srcOrd="17" destOrd="0" presId="urn:microsoft.com/office/officeart/2005/8/layout/target3"/>
    <dgm:cxn modelId="{F8667902-C6E9-4298-B8D0-63A250E83F5B}" type="presParOf" srcId="{333A1088-737F-45CB-B68E-254E46348037}" destId="{5A5FFA88-C948-4069-8E93-59FA12366E83}" srcOrd="18" destOrd="0" presId="urn:microsoft.com/office/officeart/2005/8/layout/target3"/>
    <dgm:cxn modelId="{1E8C93C0-3880-45B4-95EF-181DA0063AC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smtClean="0"/>
            <a:t>Svobodová </a:t>
          </a:r>
          <a:r>
            <a:rPr lang="cs-CZ" sz="2000" kern="1200" dirty="0" smtClean="0"/>
            <a:t>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VY_32_INOVACE_06_ZEMĚPIS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Španělsko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8D1280-D136-4BEC-BB25-E3C3307B0BF5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320D1-B315-4D74-990F-04016E3617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262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A0EB87F-2318-4C70-A62F-B1D6F37C33BA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363AEF9-4820-4215-9891-602C54E066A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5944157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380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Materiál je určen pro žáky 8.ročníku jako výukový. Zároveň slouží pro zapsání poznámek do školních sešitů</a:t>
            </a:r>
            <a:r>
              <a:rPr lang="cs-CZ" dirty="0" smtClean="0"/>
              <a:t>. Současně je používán školní atlas.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088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75656" y="188640"/>
            <a:ext cx="7498080" cy="1143000"/>
          </a:xfrm>
        </p:spPr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eží na Pyrenejském poloostrově</a:t>
            </a:r>
          </a:p>
          <a:p>
            <a:r>
              <a:rPr lang="cs-CZ" dirty="0"/>
              <a:t>s</a:t>
            </a:r>
            <a:r>
              <a:rPr lang="cs-CZ" dirty="0" smtClean="0"/>
              <a:t>ousedí s Portugalskem, Francií, Andorou a Gibraltarem</a:t>
            </a:r>
          </a:p>
          <a:p>
            <a:r>
              <a:rPr lang="cs-CZ" dirty="0"/>
              <a:t>p</a:t>
            </a:r>
            <a:r>
              <a:rPr lang="cs-CZ" dirty="0" smtClean="0"/>
              <a:t>atří k němu:  Kanárské ostrovy a</a:t>
            </a:r>
          </a:p>
          <a:p>
            <a:pPr marL="82296" indent="0">
              <a:buNone/>
            </a:pPr>
            <a:r>
              <a:rPr lang="cs-CZ" dirty="0" smtClean="0"/>
              <a:t>                        Baleárské ostrovy</a:t>
            </a: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1027" name="Picture 3" descr="C:\Users\Kakulinka\AppData\Local\Microsoft\Windows\Temporary Internet Files\Content.IE5\9UL0H2GB\MP900403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93096"/>
            <a:ext cx="391477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300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dirty="0" smtClean="0"/>
              <a:t>Madrid</a:t>
            </a:r>
          </a:p>
          <a:p>
            <a:r>
              <a:rPr lang="cs-CZ" dirty="0"/>
              <a:t>d</a:t>
            </a:r>
            <a:r>
              <a:rPr lang="cs-CZ" dirty="0" smtClean="0"/>
              <a:t>alší velká města: Barcelona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Valencie</a:t>
            </a:r>
          </a:p>
          <a:p>
            <a:pPr marL="82296" indent="0">
              <a:buNone/>
            </a:pPr>
            <a:r>
              <a:rPr lang="cs-CZ" dirty="0" smtClean="0"/>
              <a:t>                             Sevilla</a:t>
            </a:r>
          </a:p>
        </p:txBody>
      </p:sp>
      <p:pic>
        <p:nvPicPr>
          <p:cNvPr id="3074" name="Picture 2" descr="C:\Users\Kakulinka\AppData\Local\Microsoft\Windows\Temporary Internet Files\Content.IE5\9UL0H2GB\MP9004024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363" y="3109913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kulinka\AppData\Local\Microsoft\Windows\Temporary Internet Files\Content.IE5\RUFLHGM7\MC9002335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05064"/>
            <a:ext cx="2062162" cy="267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6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členem EU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měna 1euro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jazyk </a:t>
            </a:r>
            <a:r>
              <a:rPr lang="cs-CZ" dirty="0"/>
              <a:t>- španělština</a:t>
            </a:r>
          </a:p>
          <a:p>
            <a:endParaRPr lang="cs-CZ" dirty="0"/>
          </a:p>
        </p:txBody>
      </p:sp>
      <p:pic>
        <p:nvPicPr>
          <p:cNvPr id="2050" name="Picture 2" descr="C:\Users\Kakulinka\AppData\Local\Microsoft\Windows\Temporary Internet Files\Content.IE5\Q41OQLM8\MP900400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530" y="3356992"/>
            <a:ext cx="3914775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013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Zeměpis, Evropa, pro základní školu a základní školu praktickou, František Kortus, František Teplý, nakladatelství Parta, 2007, ISBN 978-80-7320-103-6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266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48</TotalTime>
  <Words>132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Anotace:</vt:lpstr>
      <vt:lpstr>Španělsko</vt:lpstr>
      <vt:lpstr>Španělsko</vt:lpstr>
      <vt:lpstr>Španělsko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11</cp:revision>
  <dcterms:created xsi:type="dcterms:W3CDTF">2012-05-16T14:10:51Z</dcterms:created>
  <dcterms:modified xsi:type="dcterms:W3CDTF">2012-11-24T13:29:15Z</dcterms:modified>
</cp:coreProperties>
</file>